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48" r:id="rId2"/>
  </p:sldMasterIdLst>
  <p:notesMasterIdLst>
    <p:notesMasterId r:id="rId23"/>
  </p:notesMasterIdLst>
  <p:sldIdLst>
    <p:sldId id="256" r:id="rId3"/>
    <p:sldId id="257" r:id="rId4"/>
    <p:sldId id="271" r:id="rId5"/>
    <p:sldId id="264" r:id="rId6"/>
    <p:sldId id="259" r:id="rId7"/>
    <p:sldId id="260" r:id="rId8"/>
    <p:sldId id="261" r:id="rId9"/>
    <p:sldId id="276" r:id="rId10"/>
    <p:sldId id="262" r:id="rId11"/>
    <p:sldId id="263" r:id="rId12"/>
    <p:sldId id="265" r:id="rId13"/>
    <p:sldId id="278" r:id="rId14"/>
    <p:sldId id="266" r:id="rId15"/>
    <p:sldId id="267" r:id="rId16"/>
    <p:sldId id="268" r:id="rId17"/>
    <p:sldId id="269" r:id="rId18"/>
    <p:sldId id="280" r:id="rId19"/>
    <p:sldId id="272" r:id="rId20"/>
    <p:sldId id="273" r:id="rId21"/>
    <p:sldId id="282" r:id="rId2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7B"/>
    <a:srgbClr val="61BFFF"/>
    <a:srgbClr val="D1ECFF"/>
    <a:srgbClr val="FFFFFF"/>
    <a:srgbClr val="007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dirty="0"/>
              <a:t>Register</a:t>
            </a:r>
            <a:r>
              <a:rPr lang="en-US" altLang="ja-JP" baseline="0" dirty="0"/>
              <a:t> Statistics</a:t>
            </a:r>
            <a:endParaRPr lang="ja-JP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 city</c:v>
                </c:pt>
                <c:pt idx="1">
                  <c:v>C city</c:v>
                </c:pt>
                <c:pt idx="2">
                  <c:v>B city</c:v>
                </c:pt>
                <c:pt idx="3">
                  <c:v>A city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70-4E17-967B-60819BA495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 city</c:v>
                </c:pt>
                <c:pt idx="1">
                  <c:v>C city</c:v>
                </c:pt>
                <c:pt idx="2">
                  <c:v>B city</c:v>
                </c:pt>
                <c:pt idx="3">
                  <c:v>A city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70-4E17-967B-60819BA495C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 of Establishments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 city</c:v>
                </c:pt>
                <c:pt idx="1">
                  <c:v>C city</c:v>
                </c:pt>
                <c:pt idx="2">
                  <c:v>B city</c:v>
                </c:pt>
                <c:pt idx="3">
                  <c:v>A city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970-4E17-967B-60819BA49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4337856"/>
        <c:axId val="434337464"/>
      </c:barChart>
      <c:catAx>
        <c:axId val="4343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4337464"/>
        <c:crosses val="autoZero"/>
        <c:auto val="1"/>
        <c:lblAlgn val="ctr"/>
        <c:lblOffset val="100"/>
        <c:noMultiLvlLbl val="0"/>
      </c:catAx>
      <c:valAx>
        <c:axId val="4343374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433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79FB93-B459-439C-8A6D-32A3FB8023D3}" type="doc">
      <dgm:prSet loTypeId="urn:microsoft.com/office/officeart/2005/8/layout/radial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1F3853FD-A02C-4E2B-BB1C-6975997F1B58}">
      <dgm:prSet phldrT="[テキスト]" custT="1"/>
      <dgm:spPr/>
      <dgm:t>
        <a:bodyPr/>
        <a:lstStyle/>
        <a:p>
          <a:r>
            <a:rPr kumimoji="1" lang="en-US" altLang="ja-JP" sz="1200" dirty="0"/>
            <a:t>Various statistical surveys</a:t>
          </a:r>
          <a:endParaRPr kumimoji="1" lang="ja-JP" altLang="en-US" sz="1200" dirty="0"/>
        </a:p>
      </dgm:t>
    </dgm:pt>
    <dgm:pt modelId="{4CFF638B-09F2-40EC-9464-9FEC291C8423}" type="parTrans" cxnId="{06B0FC79-E082-41CA-86A1-5CEDE79FAB1A}">
      <dgm:prSet/>
      <dgm:spPr/>
      <dgm:t>
        <a:bodyPr/>
        <a:lstStyle/>
        <a:p>
          <a:endParaRPr kumimoji="1" lang="ja-JP" altLang="en-US"/>
        </a:p>
      </dgm:t>
    </dgm:pt>
    <dgm:pt modelId="{E43AF7C9-7534-4610-82E7-B21E7E56C243}" type="sibTrans" cxnId="{06B0FC79-E082-41CA-86A1-5CEDE79FAB1A}">
      <dgm:prSet/>
      <dgm:spPr/>
      <dgm:t>
        <a:bodyPr/>
        <a:lstStyle/>
        <a:p>
          <a:endParaRPr kumimoji="1" lang="ja-JP" altLang="en-US"/>
        </a:p>
      </dgm:t>
    </dgm:pt>
    <dgm:pt modelId="{EBA14495-9A74-4A1A-A20B-A5F25ACB0365}">
      <dgm:prSet phldrT="[テキスト]" custT="1"/>
      <dgm:spPr/>
      <dgm:t>
        <a:bodyPr/>
        <a:lstStyle/>
        <a:p>
          <a:r>
            <a:rPr kumimoji="1" lang="en-US" altLang="ja-JP" sz="1400" u="none" dirty="0"/>
            <a:t>Census of Manufactures</a:t>
          </a:r>
          <a:endParaRPr kumimoji="1" lang="ja-JP" altLang="en-US" sz="1400" u="none" dirty="0"/>
        </a:p>
      </dgm:t>
    </dgm:pt>
    <dgm:pt modelId="{38FFB412-23CD-4095-88B7-49E6FA667FF3}" type="parTrans" cxnId="{65F32483-E5E8-42B3-AC16-9308B5DDE974}">
      <dgm:prSet/>
      <dgm:spPr/>
      <dgm:t>
        <a:bodyPr/>
        <a:lstStyle/>
        <a:p>
          <a:endParaRPr kumimoji="1" lang="ja-JP" altLang="en-US"/>
        </a:p>
      </dgm:t>
    </dgm:pt>
    <dgm:pt modelId="{3AFAE000-9485-40AC-9B8B-A315544AC398}" type="sibTrans" cxnId="{65F32483-E5E8-42B3-AC16-9308B5DDE974}">
      <dgm:prSet/>
      <dgm:spPr/>
      <dgm:t>
        <a:bodyPr/>
        <a:lstStyle/>
        <a:p>
          <a:endParaRPr kumimoji="1" lang="ja-JP" altLang="en-US"/>
        </a:p>
      </dgm:t>
    </dgm:pt>
    <dgm:pt modelId="{35CA5227-F600-4713-BCEA-6F24E373CE53}">
      <dgm:prSet phldrT="[テキスト]" custT="1"/>
      <dgm:spPr/>
      <dgm:t>
        <a:bodyPr/>
        <a:lstStyle/>
        <a:p>
          <a:r>
            <a:rPr kumimoji="1" lang="en-US" altLang="ja-JP" sz="1400" dirty="0"/>
            <a:t>Census of Commerce</a:t>
          </a:r>
          <a:endParaRPr kumimoji="1" lang="ja-JP" altLang="en-US" sz="1400" dirty="0"/>
        </a:p>
      </dgm:t>
    </dgm:pt>
    <dgm:pt modelId="{65EF83F1-1BED-4040-8BF6-0994008DBE0C}" type="parTrans" cxnId="{568290E5-D94A-4E07-BE36-529FCBCD5CCC}">
      <dgm:prSet/>
      <dgm:spPr/>
      <dgm:t>
        <a:bodyPr/>
        <a:lstStyle/>
        <a:p>
          <a:endParaRPr kumimoji="1" lang="ja-JP" altLang="en-US"/>
        </a:p>
      </dgm:t>
    </dgm:pt>
    <dgm:pt modelId="{0A5939E5-6CC0-49A2-A661-2A74B9D5BD3F}" type="sibTrans" cxnId="{568290E5-D94A-4E07-BE36-529FCBCD5CCC}">
      <dgm:prSet/>
      <dgm:spPr/>
      <dgm:t>
        <a:bodyPr/>
        <a:lstStyle/>
        <a:p>
          <a:endParaRPr kumimoji="1" lang="ja-JP" altLang="en-US"/>
        </a:p>
      </dgm:t>
    </dgm:pt>
    <dgm:pt modelId="{2E37C42E-F24B-4E63-8D52-4405A3313A95}">
      <dgm:prSet phldrT="[テキスト]" custT="1"/>
      <dgm:spPr/>
      <dgm:t>
        <a:bodyPr/>
        <a:lstStyle/>
        <a:p>
          <a:r>
            <a:rPr kumimoji="1" lang="en-US" altLang="ja-JP" sz="1600" dirty="0"/>
            <a:t>Economic Census</a:t>
          </a:r>
          <a:endParaRPr kumimoji="1" lang="ja-JP" altLang="en-US" sz="1600" dirty="0"/>
        </a:p>
      </dgm:t>
    </dgm:pt>
    <dgm:pt modelId="{38325D93-0F73-4A3D-AEEF-733644A9704F}" type="parTrans" cxnId="{B6C003BD-DDD0-4A8E-B32F-53CDEA905B19}">
      <dgm:prSet/>
      <dgm:spPr/>
      <dgm:t>
        <a:bodyPr/>
        <a:lstStyle/>
        <a:p>
          <a:endParaRPr kumimoji="1" lang="ja-JP" altLang="en-US"/>
        </a:p>
      </dgm:t>
    </dgm:pt>
    <dgm:pt modelId="{B605D178-6A2C-494A-A1F8-BE033B0F10D0}" type="sibTrans" cxnId="{B6C003BD-DDD0-4A8E-B32F-53CDEA905B19}">
      <dgm:prSet/>
      <dgm:spPr/>
      <dgm:t>
        <a:bodyPr/>
        <a:lstStyle/>
        <a:p>
          <a:endParaRPr kumimoji="1" lang="ja-JP" altLang="en-US"/>
        </a:p>
      </dgm:t>
    </dgm:pt>
    <dgm:pt modelId="{C7626EE9-4409-42D1-A553-2445CA12ECEC}">
      <dgm:prSet phldrT="[テキスト]" custT="1"/>
      <dgm:spPr/>
      <dgm:t>
        <a:bodyPr/>
        <a:lstStyle/>
        <a:p>
          <a:r>
            <a:rPr kumimoji="1" lang="en-US" altLang="ja-JP" sz="1400" dirty="0"/>
            <a:t>Business Frame</a:t>
          </a:r>
          <a:endParaRPr kumimoji="1" lang="ja-JP" altLang="en-US" sz="1400" dirty="0"/>
        </a:p>
      </dgm:t>
    </dgm:pt>
    <dgm:pt modelId="{3A724BF2-EC70-4D35-8187-80024DC45E48}" type="parTrans" cxnId="{9C6BF1F0-C17D-4400-AEDF-5E525C82FD7F}">
      <dgm:prSet/>
      <dgm:spPr/>
      <dgm:t>
        <a:bodyPr/>
        <a:lstStyle/>
        <a:p>
          <a:endParaRPr kumimoji="1" lang="ja-JP" altLang="en-US"/>
        </a:p>
      </dgm:t>
    </dgm:pt>
    <dgm:pt modelId="{E15F1EE1-481A-4F20-BB69-5A372CD9107C}" type="sibTrans" cxnId="{9C6BF1F0-C17D-4400-AEDF-5E525C82FD7F}">
      <dgm:prSet/>
      <dgm:spPr/>
      <dgm:t>
        <a:bodyPr/>
        <a:lstStyle/>
        <a:p>
          <a:endParaRPr kumimoji="1" lang="ja-JP" altLang="en-US"/>
        </a:p>
      </dgm:t>
    </dgm:pt>
    <dgm:pt modelId="{7B212293-B9DC-42A9-86EF-71B4D4D58830}">
      <dgm:prSet phldrT="[テキスト]" custT="1"/>
      <dgm:spPr/>
      <dgm:t>
        <a:bodyPr/>
        <a:lstStyle/>
        <a:p>
          <a:r>
            <a:rPr kumimoji="1" lang="en-US" altLang="ja-JP" sz="1400" dirty="0"/>
            <a:t>Business Activity</a:t>
          </a:r>
          <a:endParaRPr kumimoji="1" lang="ja-JP" altLang="en-US" sz="1400" dirty="0"/>
        </a:p>
      </dgm:t>
    </dgm:pt>
    <dgm:pt modelId="{B9978C5C-D9DB-4ED5-A673-08268150968B}" type="parTrans" cxnId="{42D31254-134A-47BD-B0B6-54A144A4F469}">
      <dgm:prSet/>
      <dgm:spPr/>
      <dgm:t>
        <a:bodyPr/>
        <a:lstStyle/>
        <a:p>
          <a:endParaRPr kumimoji="1" lang="ja-JP" altLang="en-US"/>
        </a:p>
      </dgm:t>
    </dgm:pt>
    <dgm:pt modelId="{077DB466-2483-40CB-9904-7276EA8AA8E8}" type="sibTrans" cxnId="{42D31254-134A-47BD-B0B6-54A144A4F469}">
      <dgm:prSet/>
      <dgm:spPr/>
      <dgm:t>
        <a:bodyPr/>
        <a:lstStyle/>
        <a:p>
          <a:endParaRPr kumimoji="1" lang="ja-JP" altLang="en-US"/>
        </a:p>
      </dgm:t>
    </dgm:pt>
    <dgm:pt modelId="{4A298A36-930A-4319-8718-8411D5F3CCE6}">
      <dgm:prSet phldrT="[テキスト]" custT="1"/>
      <dgm:spPr/>
      <dgm:t>
        <a:bodyPr/>
        <a:lstStyle/>
        <a:p>
          <a:r>
            <a:rPr kumimoji="1" lang="en-US" altLang="ja-JP" sz="1050" dirty="0"/>
            <a:t>Administrative data sources</a:t>
          </a:r>
          <a:endParaRPr kumimoji="1" lang="ja-JP" altLang="en-US" sz="1050" dirty="0"/>
        </a:p>
      </dgm:t>
    </dgm:pt>
    <dgm:pt modelId="{DC704A26-44D0-4443-9F49-F7FCDF868018}" type="parTrans" cxnId="{EFC0F8CA-E0AF-4843-827E-AD8D70393B76}">
      <dgm:prSet/>
      <dgm:spPr/>
      <dgm:t>
        <a:bodyPr/>
        <a:lstStyle/>
        <a:p>
          <a:endParaRPr kumimoji="1" lang="ja-JP" altLang="en-US"/>
        </a:p>
      </dgm:t>
    </dgm:pt>
    <dgm:pt modelId="{81AA0756-C395-44A8-A690-15519FF8E964}" type="sibTrans" cxnId="{EFC0F8CA-E0AF-4843-827E-AD8D70393B76}">
      <dgm:prSet/>
      <dgm:spPr/>
      <dgm:t>
        <a:bodyPr/>
        <a:lstStyle/>
        <a:p>
          <a:endParaRPr kumimoji="1" lang="ja-JP" altLang="en-US"/>
        </a:p>
      </dgm:t>
    </dgm:pt>
    <dgm:pt modelId="{77CEC3C1-8F53-4AE9-9D16-7C891BD84D59}">
      <dgm:prSet phldrT="[テキスト]" custT="1"/>
      <dgm:spPr/>
      <dgm:t>
        <a:bodyPr/>
        <a:lstStyle/>
        <a:p>
          <a:r>
            <a:rPr kumimoji="1" lang="en-US" altLang="en-US" sz="1400" dirty="0"/>
            <a:t>Commercial </a:t>
          </a:r>
          <a:r>
            <a:rPr kumimoji="1" lang="en-US" altLang="en-US" sz="1400" dirty="0" smtClean="0"/>
            <a:t>and Corporate </a:t>
          </a:r>
          <a:r>
            <a:rPr kumimoji="1" lang="en-US" altLang="en-US" sz="1400" dirty="0"/>
            <a:t>Registration</a:t>
          </a:r>
          <a:endParaRPr kumimoji="1" lang="ja-JP" altLang="en-US" sz="1400" dirty="0"/>
        </a:p>
      </dgm:t>
    </dgm:pt>
    <dgm:pt modelId="{2DC93154-4955-4CA1-BEB8-6CD79EAEDADC}" type="parTrans" cxnId="{78B871DE-61EA-430E-AA9A-0AFF48E487D0}">
      <dgm:prSet/>
      <dgm:spPr/>
      <dgm:t>
        <a:bodyPr/>
        <a:lstStyle/>
        <a:p>
          <a:endParaRPr kumimoji="1" lang="ja-JP" altLang="en-US"/>
        </a:p>
      </dgm:t>
    </dgm:pt>
    <dgm:pt modelId="{CA0D604D-197C-4F6B-97B4-42143083CB77}" type="sibTrans" cxnId="{78B871DE-61EA-430E-AA9A-0AFF48E487D0}">
      <dgm:prSet/>
      <dgm:spPr/>
      <dgm:t>
        <a:bodyPr/>
        <a:lstStyle/>
        <a:p>
          <a:endParaRPr kumimoji="1" lang="ja-JP" altLang="en-US"/>
        </a:p>
      </dgm:t>
    </dgm:pt>
    <dgm:pt modelId="{4A4D9238-AB14-4566-94CE-DDC19B15A987}">
      <dgm:prSet phldrT="[テキスト]" custT="1"/>
      <dgm:spPr/>
      <dgm:t>
        <a:bodyPr/>
        <a:lstStyle/>
        <a:p>
          <a:r>
            <a:rPr kumimoji="1" lang="en-US" altLang="ja-JP" sz="1400" dirty="0"/>
            <a:t>Information of   Labor Insurance    etc.</a:t>
          </a:r>
          <a:endParaRPr kumimoji="1" lang="ja-JP" altLang="en-US" sz="1400" dirty="0"/>
        </a:p>
      </dgm:t>
    </dgm:pt>
    <dgm:pt modelId="{51692FB9-B55F-416C-9C5C-E668910B659B}" type="parTrans" cxnId="{7F19EB50-0E08-4CD9-8094-96706F98C294}">
      <dgm:prSet/>
      <dgm:spPr/>
      <dgm:t>
        <a:bodyPr/>
        <a:lstStyle/>
        <a:p>
          <a:endParaRPr kumimoji="1" lang="ja-JP" altLang="en-US"/>
        </a:p>
      </dgm:t>
    </dgm:pt>
    <dgm:pt modelId="{670621AA-E19A-4DBA-A066-FF468C3201FA}" type="sibTrans" cxnId="{7F19EB50-0E08-4CD9-8094-96706F98C294}">
      <dgm:prSet/>
      <dgm:spPr/>
      <dgm:t>
        <a:bodyPr/>
        <a:lstStyle/>
        <a:p>
          <a:endParaRPr kumimoji="1" lang="ja-JP" altLang="en-US"/>
        </a:p>
      </dgm:t>
    </dgm:pt>
    <dgm:pt modelId="{9ABEEDF2-5CB9-4E5A-AB38-28EEEEC992D3}">
      <dgm:prSet phldrT="[テキスト]" custT="1"/>
      <dgm:spPr/>
      <dgm:t>
        <a:bodyPr/>
        <a:lstStyle/>
        <a:p>
          <a:r>
            <a:rPr lang="en-US" sz="1400" dirty="0"/>
            <a:t>Financial Statements Statistics of Corporations by Industry</a:t>
          </a:r>
          <a:r>
            <a:rPr lang="ja-JP" altLang="en-US" sz="1400" dirty="0"/>
            <a:t>　　　　</a:t>
          </a:r>
          <a:r>
            <a:rPr lang="ja-JP" altLang="en-US" sz="1400"/>
            <a:t>　</a:t>
          </a:r>
          <a:r>
            <a:rPr lang="en-US" altLang="ja-JP" sz="1400"/>
            <a:t>etc.</a:t>
          </a:r>
          <a:endParaRPr kumimoji="1" lang="ja-JP" altLang="en-US" sz="1400" dirty="0"/>
        </a:p>
      </dgm:t>
    </dgm:pt>
    <dgm:pt modelId="{884D7063-6A8C-470E-8CCA-5C2DDF821CDA}" type="parTrans" cxnId="{E8F4409A-0405-4480-8188-74D81ED5183B}">
      <dgm:prSet/>
      <dgm:spPr/>
      <dgm:t>
        <a:bodyPr/>
        <a:lstStyle/>
        <a:p>
          <a:endParaRPr kumimoji="1" lang="ja-JP" altLang="en-US"/>
        </a:p>
      </dgm:t>
    </dgm:pt>
    <dgm:pt modelId="{4B7A6292-E4D6-4D17-A20F-606CF5B245F5}" type="sibTrans" cxnId="{E8F4409A-0405-4480-8188-74D81ED5183B}">
      <dgm:prSet/>
      <dgm:spPr/>
      <dgm:t>
        <a:bodyPr/>
        <a:lstStyle/>
        <a:p>
          <a:endParaRPr kumimoji="1" lang="ja-JP" altLang="en-US"/>
        </a:p>
      </dgm:t>
    </dgm:pt>
    <dgm:pt modelId="{FD3F39CF-81D9-4026-9BF4-CDF69E04BDF3}" type="pres">
      <dgm:prSet presAssocID="{8179FB93-B459-439C-8A6D-32A3FB8023D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13FDFD6-D182-4040-AC16-33DD04061EAD}" type="pres">
      <dgm:prSet presAssocID="{8179FB93-B459-439C-8A6D-32A3FB8023D3}" presName="cycle" presStyleCnt="0"/>
      <dgm:spPr/>
    </dgm:pt>
    <dgm:pt modelId="{8BABB089-589C-48BB-B6EE-A59F3731C56C}" type="pres">
      <dgm:prSet presAssocID="{8179FB93-B459-439C-8A6D-32A3FB8023D3}" presName="centerShape" presStyleCnt="0"/>
      <dgm:spPr/>
    </dgm:pt>
    <dgm:pt modelId="{A99E12F8-BBF0-4E1D-837C-092E51142A01}" type="pres">
      <dgm:prSet presAssocID="{8179FB93-B459-439C-8A6D-32A3FB8023D3}" presName="connSite" presStyleLbl="node1" presStyleIdx="0" presStyleCnt="4"/>
      <dgm:spPr/>
    </dgm:pt>
    <dgm:pt modelId="{D4A1862E-597A-4D0B-83D2-B993C4759EE1}" type="pres">
      <dgm:prSet presAssocID="{8179FB93-B459-439C-8A6D-32A3FB8023D3}" presName="visible" presStyleLbl="node1" presStyleIdx="0" presStyleCnt="4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6814" t="12204" r="16814" b="12204"/>
          </a:stretch>
        </a:blipFill>
      </dgm:spPr>
    </dgm:pt>
    <dgm:pt modelId="{FA2AF442-A4B4-4386-AF26-795299FE91F8}" type="pres">
      <dgm:prSet presAssocID="{4CFF638B-09F2-40EC-9464-9FEC291C8423}" presName="Name25" presStyleLbl="parChTrans1D1" presStyleIdx="0" presStyleCnt="3"/>
      <dgm:spPr/>
      <dgm:t>
        <a:bodyPr/>
        <a:lstStyle/>
        <a:p>
          <a:endParaRPr kumimoji="1" lang="ja-JP" altLang="en-US"/>
        </a:p>
      </dgm:t>
    </dgm:pt>
    <dgm:pt modelId="{EF62E6D9-E4DB-4EEA-BD7E-ABD562868D61}" type="pres">
      <dgm:prSet presAssocID="{1F3853FD-A02C-4E2B-BB1C-6975997F1B58}" presName="node" presStyleCnt="0"/>
      <dgm:spPr/>
    </dgm:pt>
    <dgm:pt modelId="{CD401CC7-E7A4-44E9-AE85-52A483916C8D}" type="pres">
      <dgm:prSet presAssocID="{1F3853FD-A02C-4E2B-BB1C-6975997F1B58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75E667-9822-4592-8C65-D3A06024BC46}" type="pres">
      <dgm:prSet presAssocID="{1F3853FD-A02C-4E2B-BB1C-6975997F1B58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10E622-7DAF-456B-BBC4-534D38598787}" type="pres">
      <dgm:prSet presAssocID="{38325D93-0F73-4A3D-AEEF-733644A9704F}" presName="Name25" presStyleLbl="parChTrans1D1" presStyleIdx="1" presStyleCnt="3"/>
      <dgm:spPr/>
      <dgm:t>
        <a:bodyPr/>
        <a:lstStyle/>
        <a:p>
          <a:endParaRPr kumimoji="1" lang="ja-JP" altLang="en-US"/>
        </a:p>
      </dgm:t>
    </dgm:pt>
    <dgm:pt modelId="{13E4A629-29B2-4C8D-BFF3-4820CEA3FE49}" type="pres">
      <dgm:prSet presAssocID="{2E37C42E-F24B-4E63-8D52-4405A3313A95}" presName="node" presStyleCnt="0"/>
      <dgm:spPr/>
    </dgm:pt>
    <dgm:pt modelId="{FA6CE41C-EC87-4C54-88B4-F8FCDBB40C3C}" type="pres">
      <dgm:prSet presAssocID="{2E37C42E-F24B-4E63-8D52-4405A3313A95}" presName="parentNode" presStyleLbl="node1" presStyleIdx="2" presStyleCnt="4" custScaleX="103334" custScaleY="9852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7E2B00-FD30-4ECC-8E5B-4333CEEB789F}" type="pres">
      <dgm:prSet presAssocID="{2E37C42E-F24B-4E63-8D52-4405A3313A95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4A785F-4341-470A-864E-3FF07EF9A72E}" type="pres">
      <dgm:prSet presAssocID="{DC704A26-44D0-4443-9F49-F7FCDF868018}" presName="Name25" presStyleLbl="parChTrans1D1" presStyleIdx="2" presStyleCnt="3"/>
      <dgm:spPr/>
      <dgm:t>
        <a:bodyPr/>
        <a:lstStyle/>
        <a:p>
          <a:endParaRPr kumimoji="1" lang="ja-JP" altLang="en-US"/>
        </a:p>
      </dgm:t>
    </dgm:pt>
    <dgm:pt modelId="{F4E41FA8-EFCE-4304-8FCE-59753D38723D}" type="pres">
      <dgm:prSet presAssocID="{4A298A36-930A-4319-8718-8411D5F3CCE6}" presName="node" presStyleCnt="0"/>
      <dgm:spPr/>
    </dgm:pt>
    <dgm:pt modelId="{6F748389-7701-4EDC-BB4A-1905EB19E039}" type="pres">
      <dgm:prSet presAssocID="{4A298A36-930A-4319-8718-8411D5F3CCE6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81BA15-2368-4F6F-9290-F0337FC8F759}" type="pres">
      <dgm:prSet presAssocID="{4A298A36-930A-4319-8718-8411D5F3CCE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C4C3BD0-2CCF-453B-A795-4148F8B1F7BE}" type="presOf" srcId="{77CEC3C1-8F53-4AE9-9D16-7C891BD84D59}" destId="{3981BA15-2368-4F6F-9290-F0337FC8F759}" srcOrd="0" destOrd="0" presId="urn:microsoft.com/office/officeart/2005/8/layout/radial2"/>
    <dgm:cxn modelId="{8F18530B-9A71-422A-9B79-56CDE45CF53D}" type="presOf" srcId="{38325D93-0F73-4A3D-AEEF-733644A9704F}" destId="{BB10E622-7DAF-456B-BBC4-534D38598787}" srcOrd="0" destOrd="0" presId="urn:microsoft.com/office/officeart/2005/8/layout/radial2"/>
    <dgm:cxn modelId="{64039002-26BF-49F3-8ACB-F301A5E33B3C}" type="presOf" srcId="{4A4D9238-AB14-4566-94CE-DDC19B15A987}" destId="{3981BA15-2368-4F6F-9290-F0337FC8F759}" srcOrd="0" destOrd="1" presId="urn:microsoft.com/office/officeart/2005/8/layout/radial2"/>
    <dgm:cxn modelId="{68F67F93-04A1-4C0D-A762-99BC9DFC0636}" type="presOf" srcId="{DC704A26-44D0-4443-9F49-F7FCDF868018}" destId="{974A785F-4341-470A-864E-3FF07EF9A72E}" srcOrd="0" destOrd="0" presId="urn:microsoft.com/office/officeart/2005/8/layout/radial2"/>
    <dgm:cxn modelId="{E8F4409A-0405-4480-8188-74D81ED5183B}" srcId="{1F3853FD-A02C-4E2B-BB1C-6975997F1B58}" destId="{9ABEEDF2-5CB9-4E5A-AB38-28EEEEC992D3}" srcOrd="2" destOrd="0" parTransId="{884D7063-6A8C-470E-8CCA-5C2DDF821CDA}" sibTransId="{4B7A6292-E4D6-4D17-A20F-606CF5B245F5}"/>
    <dgm:cxn modelId="{F26E934E-895E-424C-B71D-98F9762B4201}" type="presOf" srcId="{C7626EE9-4409-42D1-A553-2445CA12ECEC}" destId="{C87E2B00-FD30-4ECC-8E5B-4333CEEB789F}" srcOrd="0" destOrd="0" presId="urn:microsoft.com/office/officeart/2005/8/layout/radial2"/>
    <dgm:cxn modelId="{65F32483-E5E8-42B3-AC16-9308B5DDE974}" srcId="{1F3853FD-A02C-4E2B-BB1C-6975997F1B58}" destId="{EBA14495-9A74-4A1A-A20B-A5F25ACB0365}" srcOrd="0" destOrd="0" parTransId="{38FFB412-23CD-4095-88B7-49E6FA667FF3}" sibTransId="{3AFAE000-9485-40AC-9B8B-A315544AC398}"/>
    <dgm:cxn modelId="{280332CA-E74B-4753-85E6-8CCDE80F5148}" type="presOf" srcId="{4A298A36-930A-4319-8718-8411D5F3CCE6}" destId="{6F748389-7701-4EDC-BB4A-1905EB19E039}" srcOrd="0" destOrd="0" presId="urn:microsoft.com/office/officeart/2005/8/layout/radial2"/>
    <dgm:cxn modelId="{8CE707B0-164A-40EA-8A46-2A7AF7804983}" type="presOf" srcId="{2E37C42E-F24B-4E63-8D52-4405A3313A95}" destId="{FA6CE41C-EC87-4C54-88B4-F8FCDBB40C3C}" srcOrd="0" destOrd="0" presId="urn:microsoft.com/office/officeart/2005/8/layout/radial2"/>
    <dgm:cxn modelId="{B6C003BD-DDD0-4A8E-B32F-53CDEA905B19}" srcId="{8179FB93-B459-439C-8A6D-32A3FB8023D3}" destId="{2E37C42E-F24B-4E63-8D52-4405A3313A95}" srcOrd="1" destOrd="0" parTransId="{38325D93-0F73-4A3D-AEEF-733644A9704F}" sibTransId="{B605D178-6A2C-494A-A1F8-BE033B0F10D0}"/>
    <dgm:cxn modelId="{1F3923E6-5CFD-4E77-BAE6-4251D3420AE1}" type="presOf" srcId="{1F3853FD-A02C-4E2B-BB1C-6975997F1B58}" destId="{CD401CC7-E7A4-44E9-AE85-52A483916C8D}" srcOrd="0" destOrd="0" presId="urn:microsoft.com/office/officeart/2005/8/layout/radial2"/>
    <dgm:cxn modelId="{F148E52D-8A82-4737-8289-11922D6411F2}" type="presOf" srcId="{4CFF638B-09F2-40EC-9464-9FEC291C8423}" destId="{FA2AF442-A4B4-4386-AF26-795299FE91F8}" srcOrd="0" destOrd="0" presId="urn:microsoft.com/office/officeart/2005/8/layout/radial2"/>
    <dgm:cxn modelId="{CF997327-9D23-43FD-8896-2A0BA1A5857B}" type="presOf" srcId="{9ABEEDF2-5CB9-4E5A-AB38-28EEEEC992D3}" destId="{5E75E667-9822-4592-8C65-D3A06024BC46}" srcOrd="0" destOrd="2" presId="urn:microsoft.com/office/officeart/2005/8/layout/radial2"/>
    <dgm:cxn modelId="{9C6BF1F0-C17D-4400-AEDF-5E525C82FD7F}" srcId="{2E37C42E-F24B-4E63-8D52-4405A3313A95}" destId="{C7626EE9-4409-42D1-A553-2445CA12ECEC}" srcOrd="0" destOrd="0" parTransId="{3A724BF2-EC70-4D35-8187-80024DC45E48}" sibTransId="{E15F1EE1-481A-4F20-BB69-5A372CD9107C}"/>
    <dgm:cxn modelId="{06B0FC79-E082-41CA-86A1-5CEDE79FAB1A}" srcId="{8179FB93-B459-439C-8A6D-32A3FB8023D3}" destId="{1F3853FD-A02C-4E2B-BB1C-6975997F1B58}" srcOrd="0" destOrd="0" parTransId="{4CFF638B-09F2-40EC-9464-9FEC291C8423}" sibTransId="{E43AF7C9-7534-4610-82E7-B21E7E56C243}"/>
    <dgm:cxn modelId="{0199DC9B-47E8-4DFE-98DB-ED1096D8E7D7}" type="presOf" srcId="{35CA5227-F600-4713-BCEA-6F24E373CE53}" destId="{5E75E667-9822-4592-8C65-D3A06024BC46}" srcOrd="0" destOrd="1" presId="urn:microsoft.com/office/officeart/2005/8/layout/radial2"/>
    <dgm:cxn modelId="{42D31254-134A-47BD-B0B6-54A144A4F469}" srcId="{2E37C42E-F24B-4E63-8D52-4405A3313A95}" destId="{7B212293-B9DC-42A9-86EF-71B4D4D58830}" srcOrd="1" destOrd="0" parTransId="{B9978C5C-D9DB-4ED5-A673-08268150968B}" sibTransId="{077DB466-2483-40CB-9904-7276EA8AA8E8}"/>
    <dgm:cxn modelId="{528820EF-D751-415C-A46D-7ECC53FF0107}" type="presOf" srcId="{EBA14495-9A74-4A1A-A20B-A5F25ACB0365}" destId="{5E75E667-9822-4592-8C65-D3A06024BC46}" srcOrd="0" destOrd="0" presId="urn:microsoft.com/office/officeart/2005/8/layout/radial2"/>
    <dgm:cxn modelId="{EFC0F8CA-E0AF-4843-827E-AD8D70393B76}" srcId="{8179FB93-B459-439C-8A6D-32A3FB8023D3}" destId="{4A298A36-930A-4319-8718-8411D5F3CCE6}" srcOrd="2" destOrd="0" parTransId="{DC704A26-44D0-4443-9F49-F7FCDF868018}" sibTransId="{81AA0756-C395-44A8-A690-15519FF8E964}"/>
    <dgm:cxn modelId="{7F19EB50-0E08-4CD9-8094-96706F98C294}" srcId="{4A298A36-930A-4319-8718-8411D5F3CCE6}" destId="{4A4D9238-AB14-4566-94CE-DDC19B15A987}" srcOrd="1" destOrd="0" parTransId="{51692FB9-B55F-416C-9C5C-E668910B659B}" sibTransId="{670621AA-E19A-4DBA-A066-FF468C3201FA}"/>
    <dgm:cxn modelId="{E6BCBD4A-CA37-4E48-B78C-E61F66AB2E2E}" type="presOf" srcId="{8179FB93-B459-439C-8A6D-32A3FB8023D3}" destId="{FD3F39CF-81D9-4026-9BF4-CDF69E04BDF3}" srcOrd="0" destOrd="0" presId="urn:microsoft.com/office/officeart/2005/8/layout/radial2"/>
    <dgm:cxn modelId="{78B871DE-61EA-430E-AA9A-0AFF48E487D0}" srcId="{4A298A36-930A-4319-8718-8411D5F3CCE6}" destId="{77CEC3C1-8F53-4AE9-9D16-7C891BD84D59}" srcOrd="0" destOrd="0" parTransId="{2DC93154-4955-4CA1-BEB8-6CD79EAEDADC}" sibTransId="{CA0D604D-197C-4F6B-97B4-42143083CB77}"/>
    <dgm:cxn modelId="{568290E5-D94A-4E07-BE36-529FCBCD5CCC}" srcId="{1F3853FD-A02C-4E2B-BB1C-6975997F1B58}" destId="{35CA5227-F600-4713-BCEA-6F24E373CE53}" srcOrd="1" destOrd="0" parTransId="{65EF83F1-1BED-4040-8BF6-0994008DBE0C}" sibTransId="{0A5939E5-6CC0-49A2-A661-2A74B9D5BD3F}"/>
    <dgm:cxn modelId="{E363CD97-6AF6-4A3E-A602-E054F3BF3119}" type="presOf" srcId="{7B212293-B9DC-42A9-86EF-71B4D4D58830}" destId="{C87E2B00-FD30-4ECC-8E5B-4333CEEB789F}" srcOrd="0" destOrd="1" presId="urn:microsoft.com/office/officeart/2005/8/layout/radial2"/>
    <dgm:cxn modelId="{112A196B-EE61-401A-B7BC-B6B70E15F9F0}" type="presParOf" srcId="{FD3F39CF-81D9-4026-9BF4-CDF69E04BDF3}" destId="{813FDFD6-D182-4040-AC16-33DD04061EAD}" srcOrd="0" destOrd="0" presId="urn:microsoft.com/office/officeart/2005/8/layout/radial2"/>
    <dgm:cxn modelId="{57F4F903-D281-4718-881A-1D6F07C157D0}" type="presParOf" srcId="{813FDFD6-D182-4040-AC16-33DD04061EAD}" destId="{8BABB089-589C-48BB-B6EE-A59F3731C56C}" srcOrd="0" destOrd="0" presId="urn:microsoft.com/office/officeart/2005/8/layout/radial2"/>
    <dgm:cxn modelId="{A2723450-345B-461A-9938-0A30F11AE1E2}" type="presParOf" srcId="{8BABB089-589C-48BB-B6EE-A59F3731C56C}" destId="{A99E12F8-BBF0-4E1D-837C-092E51142A01}" srcOrd="0" destOrd="0" presId="urn:microsoft.com/office/officeart/2005/8/layout/radial2"/>
    <dgm:cxn modelId="{9D6743F0-8C3B-4F4A-90CB-3D104F3EA331}" type="presParOf" srcId="{8BABB089-589C-48BB-B6EE-A59F3731C56C}" destId="{D4A1862E-597A-4D0B-83D2-B993C4759EE1}" srcOrd="1" destOrd="0" presId="urn:microsoft.com/office/officeart/2005/8/layout/radial2"/>
    <dgm:cxn modelId="{8876DD44-82F3-4C56-9A0A-E2CC0927311B}" type="presParOf" srcId="{813FDFD6-D182-4040-AC16-33DD04061EAD}" destId="{FA2AF442-A4B4-4386-AF26-795299FE91F8}" srcOrd="1" destOrd="0" presId="urn:microsoft.com/office/officeart/2005/8/layout/radial2"/>
    <dgm:cxn modelId="{3910C242-4719-4180-9ADC-90947D8D3EA2}" type="presParOf" srcId="{813FDFD6-D182-4040-AC16-33DD04061EAD}" destId="{EF62E6D9-E4DB-4EEA-BD7E-ABD562868D61}" srcOrd="2" destOrd="0" presId="urn:microsoft.com/office/officeart/2005/8/layout/radial2"/>
    <dgm:cxn modelId="{40206855-9A65-4882-8185-222C016C7A17}" type="presParOf" srcId="{EF62E6D9-E4DB-4EEA-BD7E-ABD562868D61}" destId="{CD401CC7-E7A4-44E9-AE85-52A483916C8D}" srcOrd="0" destOrd="0" presId="urn:microsoft.com/office/officeart/2005/8/layout/radial2"/>
    <dgm:cxn modelId="{FF3509C3-F68E-4FC0-BD23-83250E359F3A}" type="presParOf" srcId="{EF62E6D9-E4DB-4EEA-BD7E-ABD562868D61}" destId="{5E75E667-9822-4592-8C65-D3A06024BC46}" srcOrd="1" destOrd="0" presId="urn:microsoft.com/office/officeart/2005/8/layout/radial2"/>
    <dgm:cxn modelId="{B91CD8F4-45E4-4300-9972-2AD5828BCE6A}" type="presParOf" srcId="{813FDFD6-D182-4040-AC16-33DD04061EAD}" destId="{BB10E622-7DAF-456B-BBC4-534D38598787}" srcOrd="3" destOrd="0" presId="urn:microsoft.com/office/officeart/2005/8/layout/radial2"/>
    <dgm:cxn modelId="{AC293454-9CA6-45E8-8A87-FE859B5EA3C7}" type="presParOf" srcId="{813FDFD6-D182-4040-AC16-33DD04061EAD}" destId="{13E4A629-29B2-4C8D-BFF3-4820CEA3FE49}" srcOrd="4" destOrd="0" presId="urn:microsoft.com/office/officeart/2005/8/layout/radial2"/>
    <dgm:cxn modelId="{4CE73004-ADAA-49D7-A85F-54A2C879EC1A}" type="presParOf" srcId="{13E4A629-29B2-4C8D-BFF3-4820CEA3FE49}" destId="{FA6CE41C-EC87-4C54-88B4-F8FCDBB40C3C}" srcOrd="0" destOrd="0" presId="urn:microsoft.com/office/officeart/2005/8/layout/radial2"/>
    <dgm:cxn modelId="{C2F52C25-1948-4294-9299-F5466AAC34A3}" type="presParOf" srcId="{13E4A629-29B2-4C8D-BFF3-4820CEA3FE49}" destId="{C87E2B00-FD30-4ECC-8E5B-4333CEEB789F}" srcOrd="1" destOrd="0" presId="urn:microsoft.com/office/officeart/2005/8/layout/radial2"/>
    <dgm:cxn modelId="{3BB42511-BEDB-4A2B-ACED-17090DDCBFC2}" type="presParOf" srcId="{813FDFD6-D182-4040-AC16-33DD04061EAD}" destId="{974A785F-4341-470A-864E-3FF07EF9A72E}" srcOrd="5" destOrd="0" presId="urn:microsoft.com/office/officeart/2005/8/layout/radial2"/>
    <dgm:cxn modelId="{83371673-A5E3-4FAA-8984-A8C3AEB74225}" type="presParOf" srcId="{813FDFD6-D182-4040-AC16-33DD04061EAD}" destId="{F4E41FA8-EFCE-4304-8FCE-59753D38723D}" srcOrd="6" destOrd="0" presId="urn:microsoft.com/office/officeart/2005/8/layout/radial2"/>
    <dgm:cxn modelId="{E299A630-8D7F-4F4B-98EC-2DF07A58BD5C}" type="presParOf" srcId="{F4E41FA8-EFCE-4304-8FCE-59753D38723D}" destId="{6F748389-7701-4EDC-BB4A-1905EB19E039}" srcOrd="0" destOrd="0" presId="urn:microsoft.com/office/officeart/2005/8/layout/radial2"/>
    <dgm:cxn modelId="{6F681DF9-77FC-463D-9CAF-E7D837C66B64}" type="presParOf" srcId="{F4E41FA8-EFCE-4304-8FCE-59753D38723D}" destId="{3981BA15-2368-4F6F-9290-F0337FC8F75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3EA0BF-9590-4D24-BF97-9791575EDA12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48B88008-C6DF-4362-BB71-61BB21859180}">
      <dgm:prSet phldrT="[テキスト]" custT="1"/>
      <dgm:spPr/>
      <dgm:t>
        <a:bodyPr/>
        <a:lstStyle/>
        <a:p>
          <a:r>
            <a:rPr kumimoji="1" lang="en-US" altLang="ja-JP" sz="2400" dirty="0"/>
            <a:t>2016 EC-BA</a:t>
          </a:r>
          <a:endParaRPr kumimoji="1" lang="ja-JP" altLang="en-US" sz="2400" dirty="0"/>
        </a:p>
      </dgm:t>
    </dgm:pt>
    <dgm:pt modelId="{F30FDE37-9F56-45B3-89D1-542C9EAE3C4C}" type="parTrans" cxnId="{7ED98DC7-D4DB-457A-92FF-F8E7789675B0}">
      <dgm:prSet/>
      <dgm:spPr/>
      <dgm:t>
        <a:bodyPr/>
        <a:lstStyle/>
        <a:p>
          <a:endParaRPr kumimoji="1" lang="ja-JP" altLang="en-US"/>
        </a:p>
      </dgm:t>
    </dgm:pt>
    <dgm:pt modelId="{BFE2D327-A94C-4C0E-AD3A-5A4A7F884A0B}" type="sibTrans" cxnId="{7ED98DC7-D4DB-457A-92FF-F8E7789675B0}">
      <dgm:prSet/>
      <dgm:spPr/>
      <dgm:t>
        <a:bodyPr/>
        <a:lstStyle/>
        <a:p>
          <a:endParaRPr kumimoji="1" lang="ja-JP" altLang="en-US"/>
        </a:p>
      </dgm:t>
    </dgm:pt>
    <dgm:pt modelId="{88BBADD5-6D28-4366-8BA0-3A0AA1024667}">
      <dgm:prSet phldrT="[テキスト]" custT="1"/>
      <dgm:spPr/>
      <dgm:t>
        <a:bodyPr/>
        <a:lstStyle/>
        <a:p>
          <a:r>
            <a:rPr kumimoji="1" lang="en-US" altLang="ja-JP" sz="1100" dirty="0"/>
            <a:t>New EC-BF</a:t>
          </a:r>
          <a:endParaRPr kumimoji="1" lang="ja-JP" altLang="en-US" sz="1100" dirty="0"/>
        </a:p>
      </dgm:t>
    </dgm:pt>
    <dgm:pt modelId="{27E52981-B414-43F8-8FEF-7B69201E7DD9}" type="parTrans" cxnId="{C495AC5F-025B-46AC-A400-EF8704CD873A}">
      <dgm:prSet/>
      <dgm:spPr/>
      <dgm:t>
        <a:bodyPr/>
        <a:lstStyle/>
        <a:p>
          <a:endParaRPr kumimoji="1" lang="ja-JP" altLang="en-US"/>
        </a:p>
      </dgm:t>
    </dgm:pt>
    <dgm:pt modelId="{CFE0DD4B-1B7A-4AA6-ADA9-2AB585EF6A88}" type="sibTrans" cxnId="{C495AC5F-025B-46AC-A400-EF8704CD873A}">
      <dgm:prSet/>
      <dgm:spPr/>
      <dgm:t>
        <a:bodyPr/>
        <a:lstStyle/>
        <a:p>
          <a:endParaRPr kumimoji="1" lang="ja-JP" altLang="en-US"/>
        </a:p>
      </dgm:t>
    </dgm:pt>
    <dgm:pt modelId="{2C721BF6-D671-4570-A2F9-0D3CB305EA3D}">
      <dgm:prSet phldrT="[テキスト]" custT="1"/>
      <dgm:spPr/>
      <dgm:t>
        <a:bodyPr/>
        <a:lstStyle/>
        <a:p>
          <a:r>
            <a:rPr kumimoji="1" lang="en-US" altLang="ja-JP" sz="900" dirty="0"/>
            <a:t>Various statistics surveys</a:t>
          </a:r>
          <a:endParaRPr kumimoji="1" lang="ja-JP" altLang="en-US" sz="900" dirty="0"/>
        </a:p>
      </dgm:t>
    </dgm:pt>
    <dgm:pt modelId="{7FC7C0E1-1E04-473C-A397-EF7E9FF1F1B8}" type="parTrans" cxnId="{B4F86948-45B7-4234-BDD0-E6FFD2545FB6}">
      <dgm:prSet/>
      <dgm:spPr/>
      <dgm:t>
        <a:bodyPr/>
        <a:lstStyle/>
        <a:p>
          <a:endParaRPr kumimoji="1" lang="ja-JP" altLang="en-US"/>
        </a:p>
      </dgm:t>
    </dgm:pt>
    <dgm:pt modelId="{AC3D03C9-3317-47CE-BCB9-F20D2A663D84}" type="sibTrans" cxnId="{B4F86948-45B7-4234-BDD0-E6FFD2545FB6}">
      <dgm:prSet/>
      <dgm:spPr/>
      <dgm:t>
        <a:bodyPr/>
        <a:lstStyle/>
        <a:p>
          <a:endParaRPr kumimoji="1" lang="ja-JP" altLang="en-US"/>
        </a:p>
      </dgm:t>
    </dgm:pt>
    <dgm:pt modelId="{A169E634-9074-418A-B874-FE532C5D0813}">
      <dgm:prSet phldrT="[テキスト]" custScaleX="116685" custScaleY="116722" custLinFactNeighborX="-20656" custLinFactNeighborY="27047"/>
      <dgm:spPr/>
      <dgm:t>
        <a:bodyPr/>
        <a:lstStyle/>
        <a:p>
          <a:endParaRPr kumimoji="1" lang="ja-JP" altLang="en-US"/>
        </a:p>
      </dgm:t>
    </dgm:pt>
    <dgm:pt modelId="{67D80633-18E4-412D-8AD4-0AF5CC08E863}" type="parTrans" cxnId="{2F8C45E6-927D-4331-AD1D-05DF088F0183}">
      <dgm:prSet/>
      <dgm:spPr/>
      <dgm:t>
        <a:bodyPr/>
        <a:lstStyle/>
        <a:p>
          <a:endParaRPr kumimoji="1" lang="ja-JP" altLang="en-US"/>
        </a:p>
      </dgm:t>
    </dgm:pt>
    <dgm:pt modelId="{E5224B09-D40E-46D1-8017-21BD1F50196A}" type="sibTrans" cxnId="{2F8C45E6-927D-4331-AD1D-05DF088F0183}">
      <dgm:prSet/>
      <dgm:spPr/>
      <dgm:t>
        <a:bodyPr/>
        <a:lstStyle/>
        <a:p>
          <a:endParaRPr kumimoji="1" lang="ja-JP" altLang="en-US"/>
        </a:p>
      </dgm:t>
    </dgm:pt>
    <dgm:pt modelId="{41E415A6-747F-45D4-A452-FBA041BA3979}">
      <dgm:prSet phldrT="[テキスト]" custScaleX="116685" custScaleY="116722" custLinFactNeighborX="-20656" custLinFactNeighborY="27047"/>
      <dgm:spPr/>
      <dgm:t>
        <a:bodyPr/>
        <a:lstStyle/>
        <a:p>
          <a:endParaRPr kumimoji="1" lang="ja-JP" altLang="en-US"/>
        </a:p>
      </dgm:t>
    </dgm:pt>
    <dgm:pt modelId="{D671E7A4-9579-409C-8A71-2C1186F34542}" type="parTrans" cxnId="{47DA15D6-0D06-483F-82E5-F4040E5E1422}">
      <dgm:prSet/>
      <dgm:spPr/>
      <dgm:t>
        <a:bodyPr/>
        <a:lstStyle/>
        <a:p>
          <a:endParaRPr kumimoji="1" lang="ja-JP" altLang="en-US"/>
        </a:p>
      </dgm:t>
    </dgm:pt>
    <dgm:pt modelId="{98300802-4ADD-4D90-8955-04471D6CB97B}" type="sibTrans" cxnId="{47DA15D6-0D06-483F-82E5-F4040E5E1422}">
      <dgm:prSet/>
      <dgm:spPr/>
      <dgm:t>
        <a:bodyPr/>
        <a:lstStyle/>
        <a:p>
          <a:endParaRPr kumimoji="1" lang="ja-JP" altLang="en-US"/>
        </a:p>
      </dgm:t>
    </dgm:pt>
    <dgm:pt modelId="{C4452E63-14A7-439B-904C-75091A4560E3}">
      <dgm:prSet phldrT="[テキスト]" custScaleX="116685" custScaleY="116722" custLinFactNeighborX="-20656" custLinFactNeighborY="27047"/>
      <dgm:spPr/>
      <dgm:t>
        <a:bodyPr/>
        <a:lstStyle/>
        <a:p>
          <a:endParaRPr kumimoji="1" lang="ja-JP" altLang="en-US"/>
        </a:p>
      </dgm:t>
    </dgm:pt>
    <dgm:pt modelId="{5A8B6C73-7F92-4994-A1C8-3C9A8E1FD253}" type="parTrans" cxnId="{48771E1E-C439-49EB-A995-CF7FB8514283}">
      <dgm:prSet/>
      <dgm:spPr/>
      <dgm:t>
        <a:bodyPr/>
        <a:lstStyle/>
        <a:p>
          <a:endParaRPr kumimoji="1" lang="ja-JP" altLang="en-US"/>
        </a:p>
      </dgm:t>
    </dgm:pt>
    <dgm:pt modelId="{6C40BE45-8847-4E53-994B-2DF410029A5D}" type="sibTrans" cxnId="{48771E1E-C439-49EB-A995-CF7FB8514283}">
      <dgm:prSet/>
      <dgm:spPr/>
      <dgm:t>
        <a:bodyPr/>
        <a:lstStyle/>
        <a:p>
          <a:endParaRPr kumimoji="1" lang="ja-JP" altLang="en-US"/>
        </a:p>
      </dgm:t>
    </dgm:pt>
    <dgm:pt modelId="{DD59B116-38AC-47ED-B50C-CCC1052B329B}" type="pres">
      <dgm:prSet presAssocID="{3F3EA0BF-9590-4D24-BF97-9791575EDA1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FFCAF3-9AF1-49CB-A193-AFD013DC88C7}" type="pres">
      <dgm:prSet presAssocID="{48B88008-C6DF-4362-BB71-61BB21859180}" presName="Parent" presStyleLbl="node0" presStyleIdx="0" presStyleCnt="1" custLinFactNeighborY="4679">
        <dgm:presLayoutVars>
          <dgm:chMax val="5"/>
          <dgm:chPref val="5"/>
        </dgm:presLayoutVars>
      </dgm:prSet>
      <dgm:spPr/>
      <dgm:t>
        <a:bodyPr/>
        <a:lstStyle/>
        <a:p>
          <a:endParaRPr kumimoji="1" lang="ja-JP" altLang="en-US"/>
        </a:p>
      </dgm:t>
    </dgm:pt>
    <dgm:pt modelId="{ADE1DC29-8D55-4DCD-8151-BCB7F1B326C2}" type="pres">
      <dgm:prSet presAssocID="{48B88008-C6DF-4362-BB71-61BB21859180}" presName="Accent1" presStyleLbl="node1" presStyleIdx="0" presStyleCnt="13"/>
      <dgm:spPr>
        <a:noFill/>
        <a:ln>
          <a:noFill/>
        </a:ln>
      </dgm:spPr>
    </dgm:pt>
    <dgm:pt modelId="{600217D2-16E3-471E-90C5-6CC391B4045C}" type="pres">
      <dgm:prSet presAssocID="{48B88008-C6DF-4362-BB71-61BB21859180}" presName="Accent2" presStyleLbl="node1" presStyleIdx="1" presStyleCnt="13"/>
      <dgm:spPr>
        <a:noFill/>
        <a:ln>
          <a:noFill/>
        </a:ln>
      </dgm:spPr>
    </dgm:pt>
    <dgm:pt modelId="{58F696F0-81BE-4CCC-AEE0-2EA0507A60BC}" type="pres">
      <dgm:prSet presAssocID="{48B88008-C6DF-4362-BB71-61BB21859180}" presName="Accent3" presStyleLbl="node1" presStyleIdx="2" presStyleCnt="13"/>
      <dgm:spPr>
        <a:noFill/>
        <a:ln>
          <a:noFill/>
        </a:ln>
      </dgm:spPr>
    </dgm:pt>
    <dgm:pt modelId="{A4E2B580-ED12-49A3-91B6-B0F2E0D0B218}" type="pres">
      <dgm:prSet presAssocID="{48B88008-C6DF-4362-BB71-61BB21859180}" presName="Accent4" presStyleLbl="node1" presStyleIdx="3" presStyleCnt="13"/>
      <dgm:spPr>
        <a:noFill/>
        <a:ln>
          <a:noFill/>
        </a:ln>
      </dgm:spPr>
    </dgm:pt>
    <dgm:pt modelId="{39C53D5C-9908-4CAE-A82F-D900F296A659}" type="pres">
      <dgm:prSet presAssocID="{48B88008-C6DF-4362-BB71-61BB21859180}" presName="Accent5" presStyleLbl="node1" presStyleIdx="4" presStyleCnt="13"/>
      <dgm:spPr>
        <a:noFill/>
        <a:ln>
          <a:noFill/>
        </a:ln>
      </dgm:spPr>
    </dgm:pt>
    <dgm:pt modelId="{9B185DA7-1769-41B9-92E4-6FDB7D7DA31C}" type="pres">
      <dgm:prSet presAssocID="{48B88008-C6DF-4362-BB71-61BB21859180}" presName="Accent6" presStyleLbl="node1" presStyleIdx="5" presStyleCnt="13"/>
      <dgm:spPr>
        <a:noFill/>
        <a:ln>
          <a:noFill/>
        </a:ln>
      </dgm:spPr>
    </dgm:pt>
    <dgm:pt modelId="{ED8D4949-ACC5-49C8-AA4E-72A5DAC3DDD8}" type="pres">
      <dgm:prSet presAssocID="{88BBADD5-6D28-4366-8BA0-3A0AA1024667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kumimoji="1" lang="ja-JP" altLang="en-US"/>
        </a:p>
      </dgm:t>
    </dgm:pt>
    <dgm:pt modelId="{2474637B-CF33-46CE-9B82-D83F936ABFD7}" type="pres">
      <dgm:prSet presAssocID="{88BBADD5-6D28-4366-8BA0-3A0AA1024667}" presName="Accent7" presStyleCnt="0"/>
      <dgm:spPr/>
    </dgm:pt>
    <dgm:pt modelId="{52FBDD60-C0AF-4305-B97C-608CDE6F6B3E}" type="pres">
      <dgm:prSet presAssocID="{88BBADD5-6D28-4366-8BA0-3A0AA1024667}" presName="AccentHold1" presStyleLbl="node1" presStyleIdx="7" presStyleCnt="13"/>
      <dgm:spPr>
        <a:noFill/>
        <a:ln>
          <a:noFill/>
        </a:ln>
      </dgm:spPr>
    </dgm:pt>
    <dgm:pt modelId="{1069FEC1-BD82-42EF-A87E-3CB0900592CC}" type="pres">
      <dgm:prSet presAssocID="{88BBADD5-6D28-4366-8BA0-3A0AA1024667}" presName="Accent8" presStyleCnt="0"/>
      <dgm:spPr/>
    </dgm:pt>
    <dgm:pt modelId="{59A883DB-CE77-4173-9AE8-F3998F600359}" type="pres">
      <dgm:prSet presAssocID="{88BBADD5-6D28-4366-8BA0-3A0AA1024667}" presName="AccentHold2" presStyleLbl="node1" presStyleIdx="8" presStyleCnt="13"/>
      <dgm:spPr>
        <a:noFill/>
        <a:ln>
          <a:noFill/>
        </a:ln>
      </dgm:spPr>
    </dgm:pt>
    <dgm:pt modelId="{FAD2E282-F11D-4632-9AB5-47D3C5102A48}" type="pres">
      <dgm:prSet presAssocID="{2C721BF6-D671-4570-A2F9-0D3CB305EA3D}" presName="Child2" presStyleLbl="node1" presStyleIdx="9" presStyleCnt="13" custScaleX="116685" custScaleY="116722" custLinFactY="48937" custLinFactNeighborX="-2271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kumimoji="1" lang="ja-JP" altLang="en-US"/>
        </a:p>
      </dgm:t>
    </dgm:pt>
    <dgm:pt modelId="{34E33169-A137-4823-83DC-C31D4ABF2950}" type="pres">
      <dgm:prSet presAssocID="{2C721BF6-D671-4570-A2F9-0D3CB305EA3D}" presName="Accent9" presStyleCnt="0"/>
      <dgm:spPr/>
    </dgm:pt>
    <dgm:pt modelId="{18DDA808-9270-4460-A690-CE311CDD63CD}" type="pres">
      <dgm:prSet presAssocID="{2C721BF6-D671-4570-A2F9-0D3CB305EA3D}" presName="AccentHold1" presStyleLbl="node1" presStyleIdx="10" presStyleCnt="13"/>
      <dgm:spPr>
        <a:noFill/>
        <a:ln>
          <a:noFill/>
        </a:ln>
      </dgm:spPr>
    </dgm:pt>
    <dgm:pt modelId="{48092D09-4612-4538-8F21-F3A7C9EC8004}" type="pres">
      <dgm:prSet presAssocID="{2C721BF6-D671-4570-A2F9-0D3CB305EA3D}" presName="Accent10" presStyleCnt="0"/>
      <dgm:spPr/>
    </dgm:pt>
    <dgm:pt modelId="{F2307224-0D21-46C1-A989-CED338FA5046}" type="pres">
      <dgm:prSet presAssocID="{2C721BF6-D671-4570-A2F9-0D3CB305EA3D}" presName="AccentHold2" presStyleLbl="node1" presStyleIdx="11" presStyleCnt="13" custLinFactNeighborX="8965" custLinFactNeighborY="13188"/>
      <dgm:spPr>
        <a:noFill/>
        <a:ln>
          <a:noFill/>
        </a:ln>
      </dgm:spPr>
    </dgm:pt>
    <dgm:pt modelId="{D3924134-8D9F-4B87-9CE1-E7D0BCDE3E57}" type="pres">
      <dgm:prSet presAssocID="{2C721BF6-D671-4570-A2F9-0D3CB305EA3D}" presName="Accent11" presStyleCnt="0"/>
      <dgm:spPr/>
    </dgm:pt>
    <dgm:pt modelId="{42B850DB-77E5-4819-87C5-3BEFE5F06AA7}" type="pres">
      <dgm:prSet presAssocID="{2C721BF6-D671-4570-A2F9-0D3CB305EA3D}" presName="AccentHold3" presStyleLbl="node1" presStyleIdx="12" presStyleCnt="13"/>
      <dgm:spPr>
        <a:noFill/>
        <a:ln>
          <a:noFill/>
        </a:ln>
      </dgm:spPr>
    </dgm:pt>
  </dgm:ptLst>
  <dgm:cxnLst>
    <dgm:cxn modelId="{47DA15D6-0D06-483F-82E5-F4040E5E1422}" srcId="{3F3EA0BF-9590-4D24-BF97-9791575EDA12}" destId="{41E415A6-747F-45D4-A452-FBA041BA3979}" srcOrd="2" destOrd="0" parTransId="{D671E7A4-9579-409C-8A71-2C1186F34542}" sibTransId="{98300802-4ADD-4D90-8955-04471D6CB97B}"/>
    <dgm:cxn modelId="{B4F86948-45B7-4234-BDD0-E6FFD2545FB6}" srcId="{48B88008-C6DF-4362-BB71-61BB21859180}" destId="{2C721BF6-D671-4570-A2F9-0D3CB305EA3D}" srcOrd="1" destOrd="0" parTransId="{7FC7C0E1-1E04-473C-A397-EF7E9FF1F1B8}" sibTransId="{AC3D03C9-3317-47CE-BCB9-F20D2A663D84}"/>
    <dgm:cxn modelId="{42035E4C-A0FB-4099-9D8B-CE0B89B3BC04}" type="presOf" srcId="{88BBADD5-6D28-4366-8BA0-3A0AA1024667}" destId="{ED8D4949-ACC5-49C8-AA4E-72A5DAC3DDD8}" srcOrd="0" destOrd="0" presId="urn:microsoft.com/office/officeart/2009/3/layout/CircleRelationship"/>
    <dgm:cxn modelId="{2F8C45E6-927D-4331-AD1D-05DF088F0183}" srcId="{3F3EA0BF-9590-4D24-BF97-9791575EDA12}" destId="{A169E634-9074-418A-B874-FE532C5D0813}" srcOrd="1" destOrd="0" parTransId="{67D80633-18E4-412D-8AD4-0AF5CC08E863}" sibTransId="{E5224B09-D40E-46D1-8017-21BD1F50196A}"/>
    <dgm:cxn modelId="{C495AC5F-025B-46AC-A400-EF8704CD873A}" srcId="{48B88008-C6DF-4362-BB71-61BB21859180}" destId="{88BBADD5-6D28-4366-8BA0-3A0AA1024667}" srcOrd="0" destOrd="0" parTransId="{27E52981-B414-43F8-8FEF-7B69201E7DD9}" sibTransId="{CFE0DD4B-1B7A-4AA6-ADA9-2AB585EF6A88}"/>
    <dgm:cxn modelId="{7ED98DC7-D4DB-457A-92FF-F8E7789675B0}" srcId="{3F3EA0BF-9590-4D24-BF97-9791575EDA12}" destId="{48B88008-C6DF-4362-BB71-61BB21859180}" srcOrd="0" destOrd="0" parTransId="{F30FDE37-9F56-45B3-89D1-542C9EAE3C4C}" sibTransId="{BFE2D327-A94C-4C0E-AD3A-5A4A7F884A0B}"/>
    <dgm:cxn modelId="{54A13DE7-D21F-4387-A0F7-F0265854D713}" type="presOf" srcId="{2C721BF6-D671-4570-A2F9-0D3CB305EA3D}" destId="{FAD2E282-F11D-4632-9AB5-47D3C5102A48}" srcOrd="0" destOrd="0" presId="urn:microsoft.com/office/officeart/2009/3/layout/CircleRelationship"/>
    <dgm:cxn modelId="{1C02F233-BFD3-42F0-A771-E44B7D6C58D6}" type="presOf" srcId="{48B88008-C6DF-4362-BB71-61BB21859180}" destId="{F9FFCAF3-9AF1-49CB-A193-AFD013DC88C7}" srcOrd="0" destOrd="0" presId="urn:microsoft.com/office/officeart/2009/3/layout/CircleRelationship"/>
    <dgm:cxn modelId="{65B4F38E-834E-479B-AB9A-CC2E9462C679}" type="presOf" srcId="{3F3EA0BF-9590-4D24-BF97-9791575EDA12}" destId="{DD59B116-38AC-47ED-B50C-CCC1052B329B}" srcOrd="0" destOrd="0" presId="urn:microsoft.com/office/officeart/2009/3/layout/CircleRelationship"/>
    <dgm:cxn modelId="{48771E1E-C439-49EB-A995-CF7FB8514283}" srcId="{3F3EA0BF-9590-4D24-BF97-9791575EDA12}" destId="{C4452E63-14A7-439B-904C-75091A4560E3}" srcOrd="3" destOrd="0" parTransId="{5A8B6C73-7F92-4994-A1C8-3C9A8E1FD253}" sibTransId="{6C40BE45-8847-4E53-994B-2DF410029A5D}"/>
    <dgm:cxn modelId="{19218ED5-4156-433D-9F83-FDB8F363E41D}" type="presParOf" srcId="{DD59B116-38AC-47ED-B50C-CCC1052B329B}" destId="{F9FFCAF3-9AF1-49CB-A193-AFD013DC88C7}" srcOrd="0" destOrd="0" presId="urn:microsoft.com/office/officeart/2009/3/layout/CircleRelationship"/>
    <dgm:cxn modelId="{85167FCF-D2A1-4B73-8991-055130FE0051}" type="presParOf" srcId="{DD59B116-38AC-47ED-B50C-CCC1052B329B}" destId="{ADE1DC29-8D55-4DCD-8151-BCB7F1B326C2}" srcOrd="1" destOrd="0" presId="urn:microsoft.com/office/officeart/2009/3/layout/CircleRelationship"/>
    <dgm:cxn modelId="{9B995548-6EDC-45E4-A5C1-4698B78727A7}" type="presParOf" srcId="{DD59B116-38AC-47ED-B50C-CCC1052B329B}" destId="{600217D2-16E3-471E-90C5-6CC391B4045C}" srcOrd="2" destOrd="0" presId="urn:microsoft.com/office/officeart/2009/3/layout/CircleRelationship"/>
    <dgm:cxn modelId="{FC277E2D-52D1-4911-8690-3EE429EA6340}" type="presParOf" srcId="{DD59B116-38AC-47ED-B50C-CCC1052B329B}" destId="{58F696F0-81BE-4CCC-AEE0-2EA0507A60BC}" srcOrd="3" destOrd="0" presId="urn:microsoft.com/office/officeart/2009/3/layout/CircleRelationship"/>
    <dgm:cxn modelId="{E32A9D59-F5B8-4A9F-901B-0ADC6E5D3306}" type="presParOf" srcId="{DD59B116-38AC-47ED-B50C-CCC1052B329B}" destId="{A4E2B580-ED12-49A3-91B6-B0F2E0D0B218}" srcOrd="4" destOrd="0" presId="urn:microsoft.com/office/officeart/2009/3/layout/CircleRelationship"/>
    <dgm:cxn modelId="{A31BF43D-8E0C-4DBF-BA84-36E7865A9CB4}" type="presParOf" srcId="{DD59B116-38AC-47ED-B50C-CCC1052B329B}" destId="{39C53D5C-9908-4CAE-A82F-D900F296A659}" srcOrd="5" destOrd="0" presId="urn:microsoft.com/office/officeart/2009/3/layout/CircleRelationship"/>
    <dgm:cxn modelId="{82EBC57E-29A4-4191-AADB-36705C0901D0}" type="presParOf" srcId="{DD59B116-38AC-47ED-B50C-CCC1052B329B}" destId="{9B185DA7-1769-41B9-92E4-6FDB7D7DA31C}" srcOrd="6" destOrd="0" presId="urn:microsoft.com/office/officeart/2009/3/layout/CircleRelationship"/>
    <dgm:cxn modelId="{C636112B-29F3-4FA5-B49B-45D891C84BBA}" type="presParOf" srcId="{DD59B116-38AC-47ED-B50C-CCC1052B329B}" destId="{ED8D4949-ACC5-49C8-AA4E-72A5DAC3DDD8}" srcOrd="7" destOrd="0" presId="urn:microsoft.com/office/officeart/2009/3/layout/CircleRelationship"/>
    <dgm:cxn modelId="{4B2C37FC-1178-4BF1-9708-258A61B22C19}" type="presParOf" srcId="{DD59B116-38AC-47ED-B50C-CCC1052B329B}" destId="{2474637B-CF33-46CE-9B82-D83F936ABFD7}" srcOrd="8" destOrd="0" presId="urn:microsoft.com/office/officeart/2009/3/layout/CircleRelationship"/>
    <dgm:cxn modelId="{0D1C3B83-98AE-4DE8-B457-21F86AC47FD6}" type="presParOf" srcId="{2474637B-CF33-46CE-9B82-D83F936ABFD7}" destId="{52FBDD60-C0AF-4305-B97C-608CDE6F6B3E}" srcOrd="0" destOrd="0" presId="urn:microsoft.com/office/officeart/2009/3/layout/CircleRelationship"/>
    <dgm:cxn modelId="{CAB7B0F1-C794-4577-9118-94804FCB5AF6}" type="presParOf" srcId="{DD59B116-38AC-47ED-B50C-CCC1052B329B}" destId="{1069FEC1-BD82-42EF-A87E-3CB0900592CC}" srcOrd="9" destOrd="0" presId="urn:microsoft.com/office/officeart/2009/3/layout/CircleRelationship"/>
    <dgm:cxn modelId="{8AE6B3A0-9A03-4441-8F42-8D9779537E44}" type="presParOf" srcId="{1069FEC1-BD82-42EF-A87E-3CB0900592CC}" destId="{59A883DB-CE77-4173-9AE8-F3998F600359}" srcOrd="0" destOrd="0" presId="urn:microsoft.com/office/officeart/2009/3/layout/CircleRelationship"/>
    <dgm:cxn modelId="{4AB573F4-B08D-400E-9C9A-6F13657970BC}" type="presParOf" srcId="{DD59B116-38AC-47ED-B50C-CCC1052B329B}" destId="{FAD2E282-F11D-4632-9AB5-47D3C5102A48}" srcOrd="10" destOrd="0" presId="urn:microsoft.com/office/officeart/2009/3/layout/CircleRelationship"/>
    <dgm:cxn modelId="{5D5C02EA-59C2-43EB-962D-11D3DAA87A5E}" type="presParOf" srcId="{DD59B116-38AC-47ED-B50C-CCC1052B329B}" destId="{34E33169-A137-4823-83DC-C31D4ABF2950}" srcOrd="11" destOrd="0" presId="urn:microsoft.com/office/officeart/2009/3/layout/CircleRelationship"/>
    <dgm:cxn modelId="{9575ED4B-CC2B-44DE-A43E-9CBEE2A5E5DE}" type="presParOf" srcId="{34E33169-A137-4823-83DC-C31D4ABF2950}" destId="{18DDA808-9270-4460-A690-CE311CDD63CD}" srcOrd="0" destOrd="0" presId="urn:microsoft.com/office/officeart/2009/3/layout/CircleRelationship"/>
    <dgm:cxn modelId="{591D5AE1-A8A0-421B-AD83-6E4DCA199D3D}" type="presParOf" srcId="{DD59B116-38AC-47ED-B50C-CCC1052B329B}" destId="{48092D09-4612-4538-8F21-F3A7C9EC8004}" srcOrd="12" destOrd="0" presId="urn:microsoft.com/office/officeart/2009/3/layout/CircleRelationship"/>
    <dgm:cxn modelId="{D9D87CBD-5468-4AB9-9680-2EEAE5219F8B}" type="presParOf" srcId="{48092D09-4612-4538-8F21-F3A7C9EC8004}" destId="{F2307224-0D21-46C1-A989-CED338FA5046}" srcOrd="0" destOrd="0" presId="urn:microsoft.com/office/officeart/2009/3/layout/CircleRelationship"/>
    <dgm:cxn modelId="{424720E3-2CBA-402D-9AC8-E1B687CC4397}" type="presParOf" srcId="{DD59B116-38AC-47ED-B50C-CCC1052B329B}" destId="{D3924134-8D9F-4B87-9CE1-E7D0BCDE3E57}" srcOrd="13" destOrd="0" presId="urn:microsoft.com/office/officeart/2009/3/layout/CircleRelationship"/>
    <dgm:cxn modelId="{F949EA92-5AD7-4401-93F5-342E75AAE881}" type="presParOf" srcId="{D3924134-8D9F-4B87-9CE1-E7D0BCDE3E57}" destId="{42B850DB-77E5-4819-87C5-3BEFE5F06AA7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678A0E-CDCF-47DE-B5CD-6150365A747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ADC4AF7-9383-4F0C-B7ED-E0D85647CCC0}">
      <dgm:prSet phldrT="[テキスト]"/>
      <dgm:spPr>
        <a:solidFill>
          <a:srgbClr val="00B050"/>
        </a:solidFill>
      </dgm:spPr>
      <dgm:t>
        <a:bodyPr/>
        <a:lstStyle/>
        <a:p>
          <a:r>
            <a:rPr kumimoji="1" lang="en-US" altLang="ja-JP" dirty="0"/>
            <a:t>Economic Census</a:t>
          </a:r>
          <a:endParaRPr kumimoji="1" lang="ja-JP" altLang="en-US" dirty="0"/>
        </a:p>
      </dgm:t>
    </dgm:pt>
    <dgm:pt modelId="{DD299854-99D0-4A62-B113-17F028922D3C}" type="parTrans" cxnId="{8FF9E06B-3A01-471E-9514-9D0790F26959}">
      <dgm:prSet/>
      <dgm:spPr/>
      <dgm:t>
        <a:bodyPr/>
        <a:lstStyle/>
        <a:p>
          <a:endParaRPr kumimoji="1" lang="ja-JP" altLang="en-US"/>
        </a:p>
      </dgm:t>
    </dgm:pt>
    <dgm:pt modelId="{16424699-4D09-40C3-BAFB-62A9DB6B96EE}" type="sibTrans" cxnId="{8FF9E06B-3A01-471E-9514-9D0790F26959}">
      <dgm:prSet/>
      <dgm:spPr/>
      <dgm:t>
        <a:bodyPr/>
        <a:lstStyle/>
        <a:p>
          <a:endParaRPr kumimoji="1" lang="ja-JP" altLang="en-US"/>
        </a:p>
      </dgm:t>
    </dgm:pt>
    <dgm:pt modelId="{DF9C0896-06F9-48CA-85B2-2F439C30DE94}">
      <dgm:prSet phldrT="[テキスト]"/>
      <dgm:spPr/>
      <dgm:t>
        <a:bodyPr/>
        <a:lstStyle/>
        <a:p>
          <a:r>
            <a:rPr kumimoji="1" lang="en-US" altLang="ja-JP" dirty="0"/>
            <a:t>Business Frame</a:t>
          </a:r>
        </a:p>
        <a:p>
          <a:r>
            <a:rPr kumimoji="1" lang="en-US" altLang="ja-JP" dirty="0"/>
            <a:t>(EC-BF)</a:t>
          </a:r>
          <a:endParaRPr kumimoji="1" lang="ja-JP" altLang="en-US" dirty="0"/>
        </a:p>
      </dgm:t>
    </dgm:pt>
    <dgm:pt modelId="{8177B60F-9A6B-4446-B327-EECD5FD2EEA3}" type="parTrans" cxnId="{C45CB7B9-128C-41FC-BE81-871A5C97748A}">
      <dgm:prSet/>
      <dgm:spPr/>
      <dgm:t>
        <a:bodyPr/>
        <a:lstStyle/>
        <a:p>
          <a:endParaRPr kumimoji="1" lang="ja-JP" altLang="en-US"/>
        </a:p>
      </dgm:t>
    </dgm:pt>
    <dgm:pt modelId="{5E02C8F0-10E2-4E08-8E9B-9E84649156A5}" type="sibTrans" cxnId="{C45CB7B9-128C-41FC-BE81-871A5C97748A}">
      <dgm:prSet/>
      <dgm:spPr/>
      <dgm:t>
        <a:bodyPr/>
        <a:lstStyle/>
        <a:p>
          <a:endParaRPr kumimoji="1" lang="ja-JP" altLang="en-US"/>
        </a:p>
      </dgm:t>
    </dgm:pt>
    <dgm:pt modelId="{80A14CDD-3B42-46E1-A5F8-D4879D48ECF7}">
      <dgm:prSet phldrT="[テキスト]"/>
      <dgm:spPr/>
      <dgm:t>
        <a:bodyPr/>
        <a:lstStyle/>
        <a:p>
          <a:r>
            <a:rPr kumimoji="1" lang="en-US" altLang="ja-JP" dirty="0"/>
            <a:t>Business Activity</a:t>
          </a:r>
        </a:p>
        <a:p>
          <a:r>
            <a:rPr kumimoji="1" lang="en-US" altLang="ja-JP" dirty="0"/>
            <a:t>(EC-BA)</a:t>
          </a:r>
          <a:endParaRPr kumimoji="1" lang="ja-JP" altLang="en-US" dirty="0"/>
        </a:p>
      </dgm:t>
    </dgm:pt>
    <dgm:pt modelId="{8DE935F5-47A1-4CD5-B565-A8D0CA8341E6}" type="parTrans" cxnId="{89D5107A-0EB2-4B7C-B3FD-24BF3ECAC45C}">
      <dgm:prSet/>
      <dgm:spPr/>
      <dgm:t>
        <a:bodyPr/>
        <a:lstStyle/>
        <a:p>
          <a:endParaRPr kumimoji="1" lang="ja-JP" altLang="en-US"/>
        </a:p>
      </dgm:t>
    </dgm:pt>
    <dgm:pt modelId="{628E5BC7-A81D-4E19-AF63-6D483128C4FA}" type="sibTrans" cxnId="{89D5107A-0EB2-4B7C-B3FD-24BF3ECAC45C}">
      <dgm:prSet/>
      <dgm:spPr/>
      <dgm:t>
        <a:bodyPr/>
        <a:lstStyle/>
        <a:p>
          <a:endParaRPr kumimoji="1" lang="ja-JP" altLang="en-US"/>
        </a:p>
      </dgm:t>
    </dgm:pt>
    <dgm:pt modelId="{6B07911B-A99D-4F51-85B7-635A46D73BD2}" type="pres">
      <dgm:prSet presAssocID="{4D678A0E-CDCF-47DE-B5CD-6150365A74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740272E5-C019-4B8F-82B4-67497AB69763}" type="pres">
      <dgm:prSet presAssocID="{1ADC4AF7-9383-4F0C-B7ED-E0D85647CCC0}" presName="root" presStyleCnt="0"/>
      <dgm:spPr/>
    </dgm:pt>
    <dgm:pt modelId="{569BD027-4392-4D14-BCDE-A5FEBA523F9E}" type="pres">
      <dgm:prSet presAssocID="{1ADC4AF7-9383-4F0C-B7ED-E0D85647CCC0}" presName="rootComposite" presStyleCnt="0"/>
      <dgm:spPr/>
    </dgm:pt>
    <dgm:pt modelId="{8F273AE0-92BD-48F9-8ABC-661C5338499A}" type="pres">
      <dgm:prSet presAssocID="{1ADC4AF7-9383-4F0C-B7ED-E0D85647CCC0}" presName="rootText" presStyleLbl="node1" presStyleIdx="0" presStyleCnt="1" custScaleX="140630" custScaleY="160440"/>
      <dgm:spPr/>
      <dgm:t>
        <a:bodyPr/>
        <a:lstStyle/>
        <a:p>
          <a:endParaRPr kumimoji="1" lang="ja-JP" altLang="en-US"/>
        </a:p>
      </dgm:t>
    </dgm:pt>
    <dgm:pt modelId="{4D75DC52-02F8-4553-A76B-099D6262CF65}" type="pres">
      <dgm:prSet presAssocID="{1ADC4AF7-9383-4F0C-B7ED-E0D85647CCC0}" presName="rootConnector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48347A51-B007-4BC3-A27B-881710A6158C}" type="pres">
      <dgm:prSet presAssocID="{1ADC4AF7-9383-4F0C-B7ED-E0D85647CCC0}" presName="childShape" presStyleCnt="0"/>
      <dgm:spPr/>
    </dgm:pt>
    <dgm:pt modelId="{F9E97502-A3BC-450F-8089-0ED712FC48F8}" type="pres">
      <dgm:prSet presAssocID="{8177B60F-9A6B-4446-B327-EECD5FD2EEA3}" presName="Name13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4E3F6985-CB55-4D01-A8DA-9DEA31421529}" type="pres">
      <dgm:prSet presAssocID="{DF9C0896-06F9-48CA-85B2-2F439C30DE9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E946A-8411-461E-8A02-F01810F530FE}" type="pres">
      <dgm:prSet presAssocID="{8DE935F5-47A1-4CD5-B565-A8D0CA8341E6}" presName="Name13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12C9B179-E672-457F-A5D7-13E977D032AB}" type="pres">
      <dgm:prSet presAssocID="{80A14CDD-3B42-46E1-A5F8-D4879D48ECF7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D2F31E5-7C48-40BA-BBAD-267043B49F0E}" type="presOf" srcId="{1ADC4AF7-9383-4F0C-B7ED-E0D85647CCC0}" destId="{8F273AE0-92BD-48F9-8ABC-661C5338499A}" srcOrd="0" destOrd="0" presId="urn:microsoft.com/office/officeart/2005/8/layout/hierarchy3"/>
    <dgm:cxn modelId="{97F5001D-8D7D-4095-BDFA-EC88D50A894F}" type="presOf" srcId="{8DE935F5-47A1-4CD5-B565-A8D0CA8341E6}" destId="{3ABE946A-8411-461E-8A02-F01810F530FE}" srcOrd="0" destOrd="0" presId="urn:microsoft.com/office/officeart/2005/8/layout/hierarchy3"/>
    <dgm:cxn modelId="{89D5107A-0EB2-4B7C-B3FD-24BF3ECAC45C}" srcId="{1ADC4AF7-9383-4F0C-B7ED-E0D85647CCC0}" destId="{80A14CDD-3B42-46E1-A5F8-D4879D48ECF7}" srcOrd="1" destOrd="0" parTransId="{8DE935F5-47A1-4CD5-B565-A8D0CA8341E6}" sibTransId="{628E5BC7-A81D-4E19-AF63-6D483128C4FA}"/>
    <dgm:cxn modelId="{4DEE7C68-8E9A-42D2-896F-70317BDD5021}" type="presOf" srcId="{8177B60F-9A6B-4446-B327-EECD5FD2EEA3}" destId="{F9E97502-A3BC-450F-8089-0ED712FC48F8}" srcOrd="0" destOrd="0" presId="urn:microsoft.com/office/officeart/2005/8/layout/hierarchy3"/>
    <dgm:cxn modelId="{A1638EA6-128C-47EF-963B-33D8D2D68F15}" type="presOf" srcId="{1ADC4AF7-9383-4F0C-B7ED-E0D85647CCC0}" destId="{4D75DC52-02F8-4553-A76B-099D6262CF65}" srcOrd="1" destOrd="0" presId="urn:microsoft.com/office/officeart/2005/8/layout/hierarchy3"/>
    <dgm:cxn modelId="{8FF9E06B-3A01-471E-9514-9D0790F26959}" srcId="{4D678A0E-CDCF-47DE-B5CD-6150365A747D}" destId="{1ADC4AF7-9383-4F0C-B7ED-E0D85647CCC0}" srcOrd="0" destOrd="0" parTransId="{DD299854-99D0-4A62-B113-17F028922D3C}" sibTransId="{16424699-4D09-40C3-BAFB-62A9DB6B96EE}"/>
    <dgm:cxn modelId="{1887AD75-4BD3-43FD-9B7C-F20C672793BF}" type="presOf" srcId="{DF9C0896-06F9-48CA-85B2-2F439C30DE94}" destId="{4E3F6985-CB55-4D01-A8DA-9DEA31421529}" srcOrd="0" destOrd="0" presId="urn:microsoft.com/office/officeart/2005/8/layout/hierarchy3"/>
    <dgm:cxn modelId="{C45CB7B9-128C-41FC-BE81-871A5C97748A}" srcId="{1ADC4AF7-9383-4F0C-B7ED-E0D85647CCC0}" destId="{DF9C0896-06F9-48CA-85B2-2F439C30DE94}" srcOrd="0" destOrd="0" parTransId="{8177B60F-9A6B-4446-B327-EECD5FD2EEA3}" sibTransId="{5E02C8F0-10E2-4E08-8E9B-9E84649156A5}"/>
    <dgm:cxn modelId="{E099AEE9-369A-4285-9645-246E9FD4AAC6}" type="presOf" srcId="{80A14CDD-3B42-46E1-A5F8-D4879D48ECF7}" destId="{12C9B179-E672-457F-A5D7-13E977D032AB}" srcOrd="0" destOrd="0" presId="urn:microsoft.com/office/officeart/2005/8/layout/hierarchy3"/>
    <dgm:cxn modelId="{3E64BE2C-73E3-4CA4-876A-7CE7592F63A4}" type="presOf" srcId="{4D678A0E-CDCF-47DE-B5CD-6150365A747D}" destId="{6B07911B-A99D-4F51-85B7-635A46D73BD2}" srcOrd="0" destOrd="0" presId="urn:microsoft.com/office/officeart/2005/8/layout/hierarchy3"/>
    <dgm:cxn modelId="{BF18A9A4-1BC1-41FE-9D0A-CB28A65C2B52}" type="presParOf" srcId="{6B07911B-A99D-4F51-85B7-635A46D73BD2}" destId="{740272E5-C019-4B8F-82B4-67497AB69763}" srcOrd="0" destOrd="0" presId="urn:microsoft.com/office/officeart/2005/8/layout/hierarchy3"/>
    <dgm:cxn modelId="{97A02A91-CA12-409A-A883-CF4C735AF8AA}" type="presParOf" srcId="{740272E5-C019-4B8F-82B4-67497AB69763}" destId="{569BD027-4392-4D14-BCDE-A5FEBA523F9E}" srcOrd="0" destOrd="0" presId="urn:microsoft.com/office/officeart/2005/8/layout/hierarchy3"/>
    <dgm:cxn modelId="{40B21C07-5602-4B27-881D-83E8FD228B1E}" type="presParOf" srcId="{569BD027-4392-4D14-BCDE-A5FEBA523F9E}" destId="{8F273AE0-92BD-48F9-8ABC-661C5338499A}" srcOrd="0" destOrd="0" presId="urn:microsoft.com/office/officeart/2005/8/layout/hierarchy3"/>
    <dgm:cxn modelId="{906F116C-C117-4A48-BF74-C3E712FE021C}" type="presParOf" srcId="{569BD027-4392-4D14-BCDE-A5FEBA523F9E}" destId="{4D75DC52-02F8-4553-A76B-099D6262CF65}" srcOrd="1" destOrd="0" presId="urn:microsoft.com/office/officeart/2005/8/layout/hierarchy3"/>
    <dgm:cxn modelId="{1088EC9F-DA14-4D17-978B-D690CBBDD4DC}" type="presParOf" srcId="{740272E5-C019-4B8F-82B4-67497AB69763}" destId="{48347A51-B007-4BC3-A27B-881710A6158C}" srcOrd="1" destOrd="0" presId="urn:microsoft.com/office/officeart/2005/8/layout/hierarchy3"/>
    <dgm:cxn modelId="{2669135A-193E-483D-A033-5E0051647C2C}" type="presParOf" srcId="{48347A51-B007-4BC3-A27B-881710A6158C}" destId="{F9E97502-A3BC-450F-8089-0ED712FC48F8}" srcOrd="0" destOrd="0" presId="urn:microsoft.com/office/officeart/2005/8/layout/hierarchy3"/>
    <dgm:cxn modelId="{D59B01D1-0D80-4D83-87D4-FF6C9DA09021}" type="presParOf" srcId="{48347A51-B007-4BC3-A27B-881710A6158C}" destId="{4E3F6985-CB55-4D01-A8DA-9DEA31421529}" srcOrd="1" destOrd="0" presId="urn:microsoft.com/office/officeart/2005/8/layout/hierarchy3"/>
    <dgm:cxn modelId="{6284D034-5731-4CF2-BFCD-FD6860AF634B}" type="presParOf" srcId="{48347A51-B007-4BC3-A27B-881710A6158C}" destId="{3ABE946A-8411-461E-8A02-F01810F530FE}" srcOrd="2" destOrd="0" presId="urn:microsoft.com/office/officeart/2005/8/layout/hierarchy3"/>
    <dgm:cxn modelId="{FC4728C8-9861-4AED-84E5-68293B4EF5D2}" type="presParOf" srcId="{48347A51-B007-4BC3-A27B-881710A6158C}" destId="{12C9B179-E672-457F-A5D7-13E977D032A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688CA0-4D1A-4D2C-B4A6-934D908B752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79A7AEBD-4FB6-4E38-8106-978FB919FB7C}">
      <dgm:prSet phldrT="[テキスト]" custT="1"/>
      <dgm:spPr/>
      <dgm:t>
        <a:bodyPr/>
        <a:lstStyle/>
        <a:p>
          <a:r>
            <a:rPr kumimoji="1" lang="en-US" altLang="ja-JP" sz="1600" dirty="0"/>
            <a:t>Utilization based on various Acts and Regulations, or for various Policy Planning</a:t>
          </a:r>
          <a:endParaRPr kumimoji="1" lang="ja-JP" altLang="en-US" sz="1600" dirty="0"/>
        </a:p>
      </dgm:t>
    </dgm:pt>
    <dgm:pt modelId="{1403B608-1D93-49A4-913F-8F5455DF4F2E}" type="parTrans" cxnId="{14BE41E0-107E-496B-A150-EFEFEC05E2A3}">
      <dgm:prSet/>
      <dgm:spPr/>
      <dgm:t>
        <a:bodyPr/>
        <a:lstStyle/>
        <a:p>
          <a:endParaRPr kumimoji="1" lang="ja-JP" altLang="en-US"/>
        </a:p>
      </dgm:t>
    </dgm:pt>
    <dgm:pt modelId="{4648FDA0-E910-4FB2-A08D-D035FA0B0D04}" type="sibTrans" cxnId="{14BE41E0-107E-496B-A150-EFEFEC05E2A3}">
      <dgm:prSet/>
      <dgm:spPr/>
      <dgm:t>
        <a:bodyPr/>
        <a:lstStyle/>
        <a:p>
          <a:endParaRPr kumimoji="1" lang="ja-JP" altLang="en-US"/>
        </a:p>
      </dgm:t>
    </dgm:pt>
    <dgm:pt modelId="{C8428C45-BB05-4251-A667-E174B3F497CD}">
      <dgm:prSet phldrT="[テキスト]" custT="1"/>
      <dgm:spPr/>
      <dgm:t>
        <a:bodyPr/>
        <a:lstStyle/>
        <a:p>
          <a:r>
            <a:rPr kumimoji="1" lang="en-US" altLang="ja-JP" sz="1600" dirty="0"/>
            <a:t>Utilization for System of National Accounts, Input-Output Table and Reports, etc.</a:t>
          </a:r>
          <a:endParaRPr kumimoji="1" lang="ja-JP" altLang="en-US" sz="1600" dirty="0"/>
        </a:p>
      </dgm:t>
    </dgm:pt>
    <dgm:pt modelId="{9A8BECC6-194C-4F0C-B580-C16B1941FE72}" type="parTrans" cxnId="{6271C4F5-32F7-453D-B1F3-A8B700F53436}">
      <dgm:prSet/>
      <dgm:spPr/>
      <dgm:t>
        <a:bodyPr/>
        <a:lstStyle/>
        <a:p>
          <a:endParaRPr kumimoji="1" lang="ja-JP" altLang="en-US"/>
        </a:p>
      </dgm:t>
    </dgm:pt>
    <dgm:pt modelId="{638A86C0-483B-489B-AA56-FFB28F96D7D2}" type="sibTrans" cxnId="{6271C4F5-32F7-453D-B1F3-A8B700F53436}">
      <dgm:prSet/>
      <dgm:spPr/>
      <dgm:t>
        <a:bodyPr/>
        <a:lstStyle/>
        <a:p>
          <a:endParaRPr kumimoji="1" lang="ja-JP" altLang="en-US"/>
        </a:p>
      </dgm:t>
    </dgm:pt>
    <dgm:pt modelId="{19847E90-D55A-428E-A2AC-FB5D405C7604}">
      <dgm:prSet phldrT="[テキスト]" custT="1"/>
      <dgm:spPr/>
      <dgm:t>
        <a:bodyPr/>
        <a:lstStyle/>
        <a:p>
          <a:r>
            <a:rPr kumimoji="1" lang="en-US" altLang="ja-JP" sz="1600" dirty="0"/>
            <a:t>Utilization by Enterprises, Research Institution, etc.</a:t>
          </a:r>
          <a:endParaRPr kumimoji="1" lang="ja-JP" altLang="en-US" sz="1600" dirty="0"/>
        </a:p>
      </dgm:t>
    </dgm:pt>
    <dgm:pt modelId="{9E84FADF-D4D7-497D-9ACD-CDD5DD9902F9}" type="parTrans" cxnId="{369CF542-1AC5-4408-8B60-D1538BBD5A65}">
      <dgm:prSet/>
      <dgm:spPr/>
      <dgm:t>
        <a:bodyPr/>
        <a:lstStyle/>
        <a:p>
          <a:endParaRPr kumimoji="1" lang="ja-JP" altLang="en-US"/>
        </a:p>
      </dgm:t>
    </dgm:pt>
    <dgm:pt modelId="{6BA1E336-7AFD-45DB-826A-3410852B3A49}" type="sibTrans" cxnId="{369CF542-1AC5-4408-8B60-D1538BBD5A65}">
      <dgm:prSet/>
      <dgm:spPr/>
      <dgm:t>
        <a:bodyPr/>
        <a:lstStyle/>
        <a:p>
          <a:endParaRPr kumimoji="1" lang="ja-JP" altLang="en-US"/>
        </a:p>
      </dgm:t>
    </dgm:pt>
    <dgm:pt modelId="{F19D9C27-93A2-4475-A766-03DD3E2BCE1E}">
      <dgm:prSet custT="1"/>
      <dgm:spPr/>
      <dgm:t>
        <a:bodyPr/>
        <a:lstStyle/>
        <a:p>
          <a:r>
            <a:rPr kumimoji="1" lang="en-US" altLang="ja-JP" sz="1200" dirty="0"/>
            <a:t>Enterprises : Use for grasping market trends by industry, estimating market scale, etc. </a:t>
          </a:r>
          <a:endParaRPr kumimoji="1" lang="ja-JP" altLang="en-US" sz="1200" dirty="0"/>
        </a:p>
      </dgm:t>
    </dgm:pt>
    <dgm:pt modelId="{F5326870-443B-49DA-B5D7-041AB2AC00C8}" type="parTrans" cxnId="{22BB82AC-B781-4BE2-91CF-542E3808AC5C}">
      <dgm:prSet/>
      <dgm:spPr/>
      <dgm:t>
        <a:bodyPr/>
        <a:lstStyle/>
        <a:p>
          <a:endParaRPr kumimoji="1" lang="ja-JP" altLang="en-US"/>
        </a:p>
      </dgm:t>
    </dgm:pt>
    <dgm:pt modelId="{859CCBED-68EC-4AC4-BBE7-C99D58DBC310}" type="sibTrans" cxnId="{22BB82AC-B781-4BE2-91CF-542E3808AC5C}">
      <dgm:prSet/>
      <dgm:spPr/>
      <dgm:t>
        <a:bodyPr/>
        <a:lstStyle/>
        <a:p>
          <a:endParaRPr kumimoji="1" lang="ja-JP" altLang="en-US"/>
        </a:p>
      </dgm:t>
    </dgm:pt>
    <dgm:pt modelId="{2DDEF544-1E83-40A7-BF5C-0B4687E83A4C}">
      <dgm:prSet custT="1"/>
      <dgm:spPr/>
      <dgm:t>
        <a:bodyPr/>
        <a:lstStyle/>
        <a:p>
          <a:r>
            <a:rPr kumimoji="1" lang="en-US" altLang="ja-JP" sz="1200" dirty="0"/>
            <a:t>Research Institutions : Use for analyzing changes in industry and enterprise </a:t>
          </a:r>
          <a:r>
            <a:rPr kumimoji="1" lang="en-US" altLang="ja-JP" sz="1200" dirty="0" smtClean="0"/>
            <a:t>structure.</a:t>
          </a:r>
          <a:endParaRPr kumimoji="1" lang="ja-JP" altLang="en-US" sz="1200" dirty="0"/>
        </a:p>
      </dgm:t>
    </dgm:pt>
    <dgm:pt modelId="{F7879A40-8AC9-48BC-AF68-21EA466A1860}" type="parTrans" cxnId="{67FAEB53-9853-4A76-B0A9-A2D40ED2B2E5}">
      <dgm:prSet/>
      <dgm:spPr/>
      <dgm:t>
        <a:bodyPr/>
        <a:lstStyle/>
        <a:p>
          <a:endParaRPr kumimoji="1" lang="ja-JP" altLang="en-US"/>
        </a:p>
      </dgm:t>
    </dgm:pt>
    <dgm:pt modelId="{A99DBFD3-625B-4BDA-B09C-B7FC7D58A979}" type="sibTrans" cxnId="{67FAEB53-9853-4A76-B0A9-A2D40ED2B2E5}">
      <dgm:prSet/>
      <dgm:spPr/>
      <dgm:t>
        <a:bodyPr/>
        <a:lstStyle/>
        <a:p>
          <a:endParaRPr kumimoji="1" lang="ja-JP" altLang="en-US"/>
        </a:p>
      </dgm:t>
    </dgm:pt>
    <dgm:pt modelId="{E1B63CDB-7D19-458F-BFEF-5324CEAE9BA0}">
      <dgm:prSet custT="1"/>
      <dgm:spPr/>
      <dgm:t>
        <a:bodyPr/>
        <a:lstStyle/>
        <a:p>
          <a:r>
            <a:rPr kumimoji="1" lang="en-US" altLang="ja-JP" sz="1200" dirty="0"/>
            <a:t>Business Register</a:t>
          </a:r>
          <a:endParaRPr kumimoji="1" lang="ja-JP" altLang="en-US" sz="1200" dirty="0"/>
        </a:p>
      </dgm:t>
    </dgm:pt>
    <dgm:pt modelId="{C898AD29-70EF-49A6-8C3A-E53CD540B095}" type="parTrans" cxnId="{1DEBB939-7229-4565-B8A4-3E49CCEB34FB}">
      <dgm:prSet/>
      <dgm:spPr/>
      <dgm:t>
        <a:bodyPr/>
        <a:lstStyle/>
        <a:p>
          <a:endParaRPr kumimoji="1" lang="ja-JP" altLang="en-US"/>
        </a:p>
      </dgm:t>
    </dgm:pt>
    <dgm:pt modelId="{1991F6B3-002A-4371-BB7A-F5ED9BACDA1F}" type="sibTrans" cxnId="{1DEBB939-7229-4565-B8A4-3E49CCEB34FB}">
      <dgm:prSet/>
      <dgm:spPr/>
      <dgm:t>
        <a:bodyPr/>
        <a:lstStyle/>
        <a:p>
          <a:endParaRPr kumimoji="1" lang="ja-JP" altLang="en-US"/>
        </a:p>
      </dgm:t>
    </dgm:pt>
    <dgm:pt modelId="{14511BBA-48EE-45C5-B731-8E8708188056}">
      <dgm:prSet custT="1"/>
      <dgm:spPr/>
      <dgm:t>
        <a:bodyPr/>
        <a:lstStyle/>
        <a:p>
          <a:r>
            <a:rPr kumimoji="1" lang="en-US" altLang="ja-JP" sz="1200" dirty="0"/>
            <a:t>Local Tax Act</a:t>
          </a:r>
          <a:endParaRPr kumimoji="1" lang="ja-JP" altLang="en-US" sz="1200" dirty="0"/>
        </a:p>
      </dgm:t>
    </dgm:pt>
    <dgm:pt modelId="{FF9ED220-9D46-4D8B-B690-6C225AF044DE}" type="parTrans" cxnId="{F6EBE70A-E42B-4EA6-B091-A76D017AA069}">
      <dgm:prSet/>
      <dgm:spPr/>
      <dgm:t>
        <a:bodyPr/>
        <a:lstStyle/>
        <a:p>
          <a:endParaRPr kumimoji="1" lang="ja-JP" altLang="en-US"/>
        </a:p>
      </dgm:t>
    </dgm:pt>
    <dgm:pt modelId="{55829ABD-6C02-466D-AB72-300479E92760}" type="sibTrans" cxnId="{F6EBE70A-E42B-4EA6-B091-A76D017AA069}">
      <dgm:prSet/>
      <dgm:spPr/>
      <dgm:t>
        <a:bodyPr/>
        <a:lstStyle/>
        <a:p>
          <a:endParaRPr kumimoji="1" lang="ja-JP" altLang="en-US"/>
        </a:p>
      </dgm:t>
    </dgm:pt>
    <dgm:pt modelId="{CA6CDF0B-C198-4D8B-BDB1-526C9A10ED30}">
      <dgm:prSet custT="1"/>
      <dgm:spPr/>
      <dgm:t>
        <a:bodyPr/>
        <a:lstStyle/>
        <a:p>
          <a:r>
            <a:rPr kumimoji="1" lang="en-US" altLang="ja-JP" sz="1200" dirty="0"/>
            <a:t>Small and Medium Enterprises Policy</a:t>
          </a:r>
          <a:endParaRPr kumimoji="1" lang="ja-JP" altLang="en-US" sz="1200" dirty="0"/>
        </a:p>
      </dgm:t>
    </dgm:pt>
    <dgm:pt modelId="{D6617502-EC15-4ACD-8318-D81980BD2AD3}" type="parTrans" cxnId="{6776C907-5F48-4994-B326-14F579D9E14E}">
      <dgm:prSet/>
      <dgm:spPr/>
      <dgm:t>
        <a:bodyPr/>
        <a:lstStyle/>
        <a:p>
          <a:endParaRPr kumimoji="1" lang="ja-JP" altLang="en-US"/>
        </a:p>
      </dgm:t>
    </dgm:pt>
    <dgm:pt modelId="{DA499B46-F88F-4193-A59D-2366CACFAE56}" type="sibTrans" cxnId="{6776C907-5F48-4994-B326-14F579D9E14E}">
      <dgm:prSet/>
      <dgm:spPr/>
      <dgm:t>
        <a:bodyPr/>
        <a:lstStyle/>
        <a:p>
          <a:endParaRPr kumimoji="1" lang="ja-JP" altLang="en-US"/>
        </a:p>
      </dgm:t>
    </dgm:pt>
    <dgm:pt modelId="{1504A836-E4FA-4BAC-9106-26F858CF3DF8}">
      <dgm:prSet custT="1"/>
      <dgm:spPr/>
      <dgm:t>
        <a:bodyPr/>
        <a:lstStyle/>
        <a:p>
          <a:r>
            <a:rPr kumimoji="1" lang="en-US" altLang="ja-JP" sz="1200" dirty="0"/>
            <a:t>Regional Revitalization Policy</a:t>
          </a:r>
          <a:endParaRPr kumimoji="1" lang="ja-JP" altLang="en-US" sz="1200" dirty="0"/>
        </a:p>
      </dgm:t>
    </dgm:pt>
    <dgm:pt modelId="{7C4517C8-CEF9-4073-88DE-6D5E6670E1B9}" type="parTrans" cxnId="{08013AED-4E1D-4569-88F5-02CD4D2093F0}">
      <dgm:prSet/>
      <dgm:spPr/>
      <dgm:t>
        <a:bodyPr/>
        <a:lstStyle/>
        <a:p>
          <a:endParaRPr kumimoji="1" lang="ja-JP" altLang="en-US"/>
        </a:p>
      </dgm:t>
    </dgm:pt>
    <dgm:pt modelId="{AD825C4D-8CD4-4959-A3B7-808360B432AD}" type="sibTrans" cxnId="{08013AED-4E1D-4569-88F5-02CD4D2093F0}">
      <dgm:prSet/>
      <dgm:spPr/>
      <dgm:t>
        <a:bodyPr/>
        <a:lstStyle/>
        <a:p>
          <a:endParaRPr kumimoji="1" lang="ja-JP" altLang="en-US"/>
        </a:p>
      </dgm:t>
    </dgm:pt>
    <dgm:pt modelId="{85719076-CD83-4FD2-907C-1A0E36EEFC6A}">
      <dgm:prSet custT="1"/>
      <dgm:spPr/>
      <dgm:t>
        <a:bodyPr/>
        <a:lstStyle/>
        <a:p>
          <a:r>
            <a:rPr kumimoji="1" lang="en-US" altLang="ja-JP" sz="1200" dirty="0"/>
            <a:t>Demographic Policy</a:t>
          </a:r>
          <a:endParaRPr kumimoji="1" lang="ja-JP" altLang="en-US" sz="1200" dirty="0"/>
        </a:p>
      </dgm:t>
    </dgm:pt>
    <dgm:pt modelId="{9FA00F54-2AC4-4A65-8978-9C55355E0C42}" type="parTrans" cxnId="{0A749977-8324-4F78-B52D-1F27AB43ECD9}">
      <dgm:prSet/>
      <dgm:spPr/>
      <dgm:t>
        <a:bodyPr/>
        <a:lstStyle/>
        <a:p>
          <a:endParaRPr kumimoji="1" lang="ja-JP" altLang="en-US"/>
        </a:p>
      </dgm:t>
    </dgm:pt>
    <dgm:pt modelId="{D43F01A8-48CC-41B8-9BAF-56254045C3B5}" type="sibTrans" cxnId="{0A749977-8324-4F78-B52D-1F27AB43ECD9}">
      <dgm:prSet/>
      <dgm:spPr/>
      <dgm:t>
        <a:bodyPr/>
        <a:lstStyle/>
        <a:p>
          <a:endParaRPr kumimoji="1" lang="ja-JP" altLang="en-US"/>
        </a:p>
      </dgm:t>
    </dgm:pt>
    <dgm:pt modelId="{50E42957-0B76-4C95-ACC8-6E1BC511687F}">
      <dgm:prSet custT="1"/>
      <dgm:spPr/>
      <dgm:t>
        <a:bodyPr/>
        <a:lstStyle/>
        <a:p>
          <a:r>
            <a:rPr kumimoji="1" lang="en-US" altLang="ja-JP" sz="1200" dirty="0"/>
            <a:t>Disaster Prevention Policy</a:t>
          </a:r>
          <a:endParaRPr kumimoji="1" lang="ja-JP" altLang="en-US" sz="1200" dirty="0"/>
        </a:p>
      </dgm:t>
    </dgm:pt>
    <dgm:pt modelId="{2878EAEB-4F8F-44E3-A21A-7285B31B2C07}" type="parTrans" cxnId="{54F5C1E1-FA39-4FC4-8B8F-E538F376644A}">
      <dgm:prSet/>
      <dgm:spPr/>
      <dgm:t>
        <a:bodyPr/>
        <a:lstStyle/>
        <a:p>
          <a:endParaRPr kumimoji="1" lang="ja-JP" altLang="en-US"/>
        </a:p>
      </dgm:t>
    </dgm:pt>
    <dgm:pt modelId="{C9D549E6-C44C-46D3-91D1-9326E6948313}" type="sibTrans" cxnId="{54F5C1E1-FA39-4FC4-8B8F-E538F376644A}">
      <dgm:prSet/>
      <dgm:spPr/>
      <dgm:t>
        <a:bodyPr/>
        <a:lstStyle/>
        <a:p>
          <a:endParaRPr kumimoji="1" lang="ja-JP" altLang="en-US"/>
        </a:p>
      </dgm:t>
    </dgm:pt>
    <dgm:pt modelId="{211A4B0F-7CEE-4E90-9EEA-C291D26AF04E}">
      <dgm:prSet custT="1"/>
      <dgm:spPr/>
      <dgm:t>
        <a:bodyPr/>
        <a:lstStyle/>
        <a:p>
          <a:r>
            <a:rPr kumimoji="1" lang="en-US" altLang="ja-JP" sz="1200" dirty="0"/>
            <a:t>System of National Accounts : Use the number of establishments of “Manufacturing” and “Wholesale and retail trade” due to estimating capital investment of proprietorships.</a:t>
          </a:r>
          <a:endParaRPr kumimoji="1" lang="ja-JP" altLang="en-US" sz="1200" dirty="0"/>
        </a:p>
      </dgm:t>
    </dgm:pt>
    <dgm:pt modelId="{FED4D5E5-B55F-4DAE-9E8B-24320D95FD36}" type="parTrans" cxnId="{1D261D45-C3E0-4746-98BA-F900FEBB844F}">
      <dgm:prSet/>
      <dgm:spPr/>
      <dgm:t>
        <a:bodyPr/>
        <a:lstStyle/>
        <a:p>
          <a:endParaRPr kumimoji="1" lang="ja-JP" altLang="en-US"/>
        </a:p>
      </dgm:t>
    </dgm:pt>
    <dgm:pt modelId="{BD19EA55-CDC8-4D89-98C1-4019136AF99E}" type="sibTrans" cxnId="{1D261D45-C3E0-4746-98BA-F900FEBB844F}">
      <dgm:prSet/>
      <dgm:spPr/>
      <dgm:t>
        <a:bodyPr/>
        <a:lstStyle/>
        <a:p>
          <a:endParaRPr kumimoji="1" lang="ja-JP" altLang="en-US"/>
        </a:p>
      </dgm:t>
    </dgm:pt>
    <dgm:pt modelId="{F40841CE-34A4-48B6-8CB8-1A59285DED59}">
      <dgm:prSet custT="1"/>
      <dgm:spPr/>
      <dgm:t>
        <a:bodyPr/>
        <a:lstStyle/>
        <a:p>
          <a:r>
            <a:rPr kumimoji="1" lang="en-US" altLang="ja-JP" sz="1200" dirty="0"/>
            <a:t>Input-Output Table : Use it as basic data of Input-Output Table showing goods and services produced by a certain industry.</a:t>
          </a:r>
          <a:endParaRPr kumimoji="1" lang="ja-JP" altLang="en-US" sz="1200" dirty="0"/>
        </a:p>
      </dgm:t>
    </dgm:pt>
    <dgm:pt modelId="{61DB4C47-01E6-4CAD-97D8-57DCC9077E1B}" type="parTrans" cxnId="{80C98AF9-5B4B-44C6-AE04-D6F473823D0C}">
      <dgm:prSet/>
      <dgm:spPr/>
      <dgm:t>
        <a:bodyPr/>
        <a:lstStyle/>
        <a:p>
          <a:endParaRPr kumimoji="1" lang="ja-JP" altLang="en-US"/>
        </a:p>
      </dgm:t>
    </dgm:pt>
    <dgm:pt modelId="{DCD74C8B-36B8-411E-A84A-084A05A5FD4F}" type="sibTrans" cxnId="{80C98AF9-5B4B-44C6-AE04-D6F473823D0C}">
      <dgm:prSet/>
      <dgm:spPr/>
      <dgm:t>
        <a:bodyPr/>
        <a:lstStyle/>
        <a:p>
          <a:endParaRPr kumimoji="1" lang="ja-JP" altLang="en-US"/>
        </a:p>
      </dgm:t>
    </dgm:pt>
    <dgm:pt modelId="{4579D009-450B-4CF3-B484-C0434A7D68B8}">
      <dgm:prSet custT="1"/>
      <dgm:spPr/>
      <dgm:t>
        <a:bodyPr/>
        <a:lstStyle/>
        <a:p>
          <a:r>
            <a:rPr kumimoji="1" lang="en-US" altLang="ja-JP" sz="1200" dirty="0"/>
            <a:t>Reports, etc. written by government agencies : Use for grasping market trends of the small and medium enterprises by industry and grasping trends of content markets, etc.</a:t>
          </a:r>
          <a:endParaRPr kumimoji="1" lang="ja-JP" altLang="en-US" sz="1200" dirty="0"/>
        </a:p>
      </dgm:t>
    </dgm:pt>
    <dgm:pt modelId="{85F438F9-3117-4A50-9F73-526300F111A8}" type="parTrans" cxnId="{669B66CA-D56E-49F7-B04D-7DBD715CBEE0}">
      <dgm:prSet/>
      <dgm:spPr/>
      <dgm:t>
        <a:bodyPr/>
        <a:lstStyle/>
        <a:p>
          <a:endParaRPr kumimoji="1" lang="ja-JP" altLang="en-US"/>
        </a:p>
      </dgm:t>
    </dgm:pt>
    <dgm:pt modelId="{0E5803D1-09F1-427C-B0B2-353ABF666748}" type="sibTrans" cxnId="{669B66CA-D56E-49F7-B04D-7DBD715CBEE0}">
      <dgm:prSet/>
      <dgm:spPr/>
      <dgm:t>
        <a:bodyPr/>
        <a:lstStyle/>
        <a:p>
          <a:endParaRPr kumimoji="1" lang="ja-JP" altLang="en-US"/>
        </a:p>
      </dgm:t>
    </dgm:pt>
    <dgm:pt modelId="{926A796E-0060-4000-8EA0-9D367114788B}" type="pres">
      <dgm:prSet presAssocID="{07688CA0-4D1A-4D2C-B4A6-934D908B75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3BB03D8-1A74-4E00-8498-F835AC8AE414}" type="pres">
      <dgm:prSet presAssocID="{79A7AEBD-4FB6-4E38-8106-978FB919FB7C}" presName="parentLin" presStyleCnt="0"/>
      <dgm:spPr/>
    </dgm:pt>
    <dgm:pt modelId="{2D2F5B2F-F358-4871-9BF4-12307046D6EA}" type="pres">
      <dgm:prSet presAssocID="{79A7AEBD-4FB6-4E38-8106-978FB919FB7C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C31A7E8-0C00-487C-A8CB-06C3D44CAA52}" type="pres">
      <dgm:prSet presAssocID="{79A7AEBD-4FB6-4E38-8106-978FB919FB7C}" presName="parentText" presStyleLbl="node1" presStyleIdx="0" presStyleCnt="3" custScaleY="12654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6E65E72-3704-435D-8366-92C80EE5DCAB}" type="pres">
      <dgm:prSet presAssocID="{79A7AEBD-4FB6-4E38-8106-978FB919FB7C}" presName="negativeSpace" presStyleCnt="0"/>
      <dgm:spPr/>
    </dgm:pt>
    <dgm:pt modelId="{C05F8551-9DDC-46A1-BD19-A89432028AE7}" type="pres">
      <dgm:prSet presAssocID="{79A7AEBD-4FB6-4E38-8106-978FB919FB7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51FC2B-859A-43A5-9EF3-726EDC3EE7FA}" type="pres">
      <dgm:prSet presAssocID="{4648FDA0-E910-4FB2-A08D-D035FA0B0D04}" presName="spaceBetweenRectangles" presStyleCnt="0"/>
      <dgm:spPr/>
    </dgm:pt>
    <dgm:pt modelId="{EBA206F7-502C-45D7-8640-EDD058A96FFD}" type="pres">
      <dgm:prSet presAssocID="{C8428C45-BB05-4251-A667-E174B3F497CD}" presName="parentLin" presStyleCnt="0"/>
      <dgm:spPr/>
    </dgm:pt>
    <dgm:pt modelId="{AF213E4F-2D06-4FE6-9184-0FBC62EE1B17}" type="pres">
      <dgm:prSet presAssocID="{C8428C45-BB05-4251-A667-E174B3F497CD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87F2026F-623A-455C-A0D8-2CD23E4E76A6}" type="pres">
      <dgm:prSet presAssocID="{C8428C45-BB05-4251-A667-E174B3F497CD}" presName="parentText" presStyleLbl="node1" presStyleIdx="1" presStyleCnt="3" custScaleY="13867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A151F12-D4DB-4C81-B335-BB77B96E5A0A}" type="pres">
      <dgm:prSet presAssocID="{C8428C45-BB05-4251-A667-E174B3F497CD}" presName="negativeSpace" presStyleCnt="0"/>
      <dgm:spPr/>
    </dgm:pt>
    <dgm:pt modelId="{126FF1EA-3DFC-4DF7-9E30-A95664006CB5}" type="pres">
      <dgm:prSet presAssocID="{C8428C45-BB05-4251-A667-E174B3F497C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4EF5F2-1854-4510-A77C-F486E6AD184F}" type="pres">
      <dgm:prSet presAssocID="{638A86C0-483B-489B-AA56-FFB28F96D7D2}" presName="spaceBetweenRectangles" presStyleCnt="0"/>
      <dgm:spPr/>
    </dgm:pt>
    <dgm:pt modelId="{8667E42E-CFBC-4541-A47F-56E1C8F42F32}" type="pres">
      <dgm:prSet presAssocID="{19847E90-D55A-428E-A2AC-FB5D405C7604}" presName="parentLin" presStyleCnt="0"/>
      <dgm:spPr/>
    </dgm:pt>
    <dgm:pt modelId="{39ED6245-5914-4E5C-99E5-817F60B414A4}" type="pres">
      <dgm:prSet presAssocID="{19847E90-D55A-428E-A2AC-FB5D405C7604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28E82973-90A8-496C-976F-B662713D94E2}" type="pres">
      <dgm:prSet presAssocID="{19847E90-D55A-428E-A2AC-FB5D405C76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E7DB5B-F494-4569-ADD7-4860781B375D}" type="pres">
      <dgm:prSet presAssocID="{19847E90-D55A-428E-A2AC-FB5D405C7604}" presName="negativeSpace" presStyleCnt="0"/>
      <dgm:spPr/>
    </dgm:pt>
    <dgm:pt modelId="{E42FF0AE-F621-4D2C-9266-E021F7F306FF}" type="pres">
      <dgm:prSet presAssocID="{19847E90-D55A-428E-A2AC-FB5D405C760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69CF542-1AC5-4408-8B60-D1538BBD5A65}" srcId="{07688CA0-4D1A-4D2C-B4A6-934D908B752D}" destId="{19847E90-D55A-428E-A2AC-FB5D405C7604}" srcOrd="2" destOrd="0" parTransId="{9E84FADF-D4D7-497D-9ACD-CDD5DD9902F9}" sibTransId="{6BA1E336-7AFD-45DB-826A-3410852B3A49}"/>
    <dgm:cxn modelId="{54F5C1E1-FA39-4FC4-8B8F-E538F376644A}" srcId="{79A7AEBD-4FB6-4E38-8106-978FB919FB7C}" destId="{50E42957-0B76-4C95-ACC8-6E1BC511687F}" srcOrd="5" destOrd="0" parTransId="{2878EAEB-4F8F-44E3-A21A-7285B31B2C07}" sibTransId="{C9D549E6-C44C-46D3-91D1-9326E6948313}"/>
    <dgm:cxn modelId="{08013AED-4E1D-4569-88F5-02CD4D2093F0}" srcId="{79A7AEBD-4FB6-4E38-8106-978FB919FB7C}" destId="{1504A836-E4FA-4BAC-9106-26F858CF3DF8}" srcOrd="3" destOrd="0" parTransId="{7C4517C8-CEF9-4073-88DE-6D5E6670E1B9}" sibTransId="{AD825C4D-8CD4-4959-A3B7-808360B432AD}"/>
    <dgm:cxn modelId="{E09265C6-A4F0-43A9-8B24-35690FBC989E}" type="presOf" srcId="{19847E90-D55A-428E-A2AC-FB5D405C7604}" destId="{28E82973-90A8-496C-976F-B662713D94E2}" srcOrd="1" destOrd="0" presId="urn:microsoft.com/office/officeart/2005/8/layout/list1"/>
    <dgm:cxn modelId="{80C98AF9-5B4B-44C6-AE04-D6F473823D0C}" srcId="{C8428C45-BB05-4251-A667-E174B3F497CD}" destId="{F40841CE-34A4-48B6-8CB8-1A59285DED59}" srcOrd="1" destOrd="0" parTransId="{61DB4C47-01E6-4CAD-97D8-57DCC9077E1B}" sibTransId="{DCD74C8B-36B8-411E-A84A-084A05A5FD4F}"/>
    <dgm:cxn modelId="{07A38738-1247-487B-8212-5E9001D65829}" type="presOf" srcId="{50E42957-0B76-4C95-ACC8-6E1BC511687F}" destId="{C05F8551-9DDC-46A1-BD19-A89432028AE7}" srcOrd="0" destOrd="5" presId="urn:microsoft.com/office/officeart/2005/8/layout/list1"/>
    <dgm:cxn modelId="{CB7E4D1A-D617-411E-9D5C-05373F3C58EC}" type="presOf" srcId="{85719076-CD83-4FD2-907C-1A0E36EEFC6A}" destId="{C05F8551-9DDC-46A1-BD19-A89432028AE7}" srcOrd="0" destOrd="4" presId="urn:microsoft.com/office/officeart/2005/8/layout/list1"/>
    <dgm:cxn modelId="{5D071EC2-F24F-455D-90DF-380EA7CABA70}" type="presOf" srcId="{F19D9C27-93A2-4475-A766-03DD3E2BCE1E}" destId="{E42FF0AE-F621-4D2C-9266-E021F7F306FF}" srcOrd="0" destOrd="0" presId="urn:microsoft.com/office/officeart/2005/8/layout/list1"/>
    <dgm:cxn modelId="{67FAEB53-9853-4A76-B0A9-A2D40ED2B2E5}" srcId="{19847E90-D55A-428E-A2AC-FB5D405C7604}" destId="{2DDEF544-1E83-40A7-BF5C-0B4687E83A4C}" srcOrd="1" destOrd="0" parTransId="{F7879A40-8AC9-48BC-AF68-21EA466A1860}" sibTransId="{A99DBFD3-625B-4BDA-B09C-B7FC7D58A979}"/>
    <dgm:cxn modelId="{A85B210C-EC8C-418F-A09F-7E504099480E}" type="presOf" srcId="{14511BBA-48EE-45C5-B731-8E8708188056}" destId="{C05F8551-9DDC-46A1-BD19-A89432028AE7}" srcOrd="0" destOrd="1" presId="urn:microsoft.com/office/officeart/2005/8/layout/list1"/>
    <dgm:cxn modelId="{7FC6E640-2C70-4295-86BD-88A93EAC8C40}" type="presOf" srcId="{2DDEF544-1E83-40A7-BF5C-0B4687E83A4C}" destId="{E42FF0AE-F621-4D2C-9266-E021F7F306FF}" srcOrd="0" destOrd="1" presId="urn:microsoft.com/office/officeart/2005/8/layout/list1"/>
    <dgm:cxn modelId="{0A749977-8324-4F78-B52D-1F27AB43ECD9}" srcId="{79A7AEBD-4FB6-4E38-8106-978FB919FB7C}" destId="{85719076-CD83-4FD2-907C-1A0E36EEFC6A}" srcOrd="4" destOrd="0" parTransId="{9FA00F54-2AC4-4A65-8978-9C55355E0C42}" sibTransId="{D43F01A8-48CC-41B8-9BAF-56254045C3B5}"/>
    <dgm:cxn modelId="{14D3A320-00DB-41EA-9351-C237573D81BC}" type="presOf" srcId="{19847E90-D55A-428E-A2AC-FB5D405C7604}" destId="{39ED6245-5914-4E5C-99E5-817F60B414A4}" srcOrd="0" destOrd="0" presId="urn:microsoft.com/office/officeart/2005/8/layout/list1"/>
    <dgm:cxn modelId="{A414B6A9-D306-4857-9BCB-77087990E3E1}" type="presOf" srcId="{CA6CDF0B-C198-4D8B-BDB1-526C9A10ED30}" destId="{C05F8551-9DDC-46A1-BD19-A89432028AE7}" srcOrd="0" destOrd="2" presId="urn:microsoft.com/office/officeart/2005/8/layout/list1"/>
    <dgm:cxn modelId="{479F2679-4732-4C34-8798-003CEB80B8CF}" type="presOf" srcId="{E1B63CDB-7D19-458F-BFEF-5324CEAE9BA0}" destId="{C05F8551-9DDC-46A1-BD19-A89432028AE7}" srcOrd="0" destOrd="0" presId="urn:microsoft.com/office/officeart/2005/8/layout/list1"/>
    <dgm:cxn modelId="{1DEBB939-7229-4565-B8A4-3E49CCEB34FB}" srcId="{79A7AEBD-4FB6-4E38-8106-978FB919FB7C}" destId="{E1B63CDB-7D19-458F-BFEF-5324CEAE9BA0}" srcOrd="0" destOrd="0" parTransId="{C898AD29-70EF-49A6-8C3A-E53CD540B095}" sibTransId="{1991F6B3-002A-4371-BB7A-F5ED9BACDA1F}"/>
    <dgm:cxn modelId="{669B66CA-D56E-49F7-B04D-7DBD715CBEE0}" srcId="{C8428C45-BB05-4251-A667-E174B3F497CD}" destId="{4579D009-450B-4CF3-B484-C0434A7D68B8}" srcOrd="2" destOrd="0" parTransId="{85F438F9-3117-4A50-9F73-526300F111A8}" sibTransId="{0E5803D1-09F1-427C-B0B2-353ABF666748}"/>
    <dgm:cxn modelId="{B5759CE6-3C30-4E79-93DB-BDEDCB4A3DB1}" type="presOf" srcId="{C8428C45-BB05-4251-A667-E174B3F497CD}" destId="{87F2026F-623A-455C-A0D8-2CD23E4E76A6}" srcOrd="1" destOrd="0" presId="urn:microsoft.com/office/officeart/2005/8/layout/list1"/>
    <dgm:cxn modelId="{3C440103-2D4C-4DCF-96B5-3F5B4A984611}" type="presOf" srcId="{C8428C45-BB05-4251-A667-E174B3F497CD}" destId="{AF213E4F-2D06-4FE6-9184-0FBC62EE1B17}" srcOrd="0" destOrd="0" presId="urn:microsoft.com/office/officeart/2005/8/layout/list1"/>
    <dgm:cxn modelId="{8C73149E-E607-459E-8492-D9FCEA0A7333}" type="presOf" srcId="{1504A836-E4FA-4BAC-9106-26F858CF3DF8}" destId="{C05F8551-9DDC-46A1-BD19-A89432028AE7}" srcOrd="0" destOrd="3" presId="urn:microsoft.com/office/officeart/2005/8/layout/list1"/>
    <dgm:cxn modelId="{1AA88915-0326-40D5-9C95-898C042A7C36}" type="presOf" srcId="{4579D009-450B-4CF3-B484-C0434A7D68B8}" destId="{126FF1EA-3DFC-4DF7-9E30-A95664006CB5}" srcOrd="0" destOrd="2" presId="urn:microsoft.com/office/officeart/2005/8/layout/list1"/>
    <dgm:cxn modelId="{C3F2E992-009E-467F-8322-8F6E24609735}" type="presOf" srcId="{79A7AEBD-4FB6-4E38-8106-978FB919FB7C}" destId="{4C31A7E8-0C00-487C-A8CB-06C3D44CAA52}" srcOrd="1" destOrd="0" presId="urn:microsoft.com/office/officeart/2005/8/layout/list1"/>
    <dgm:cxn modelId="{22BB82AC-B781-4BE2-91CF-542E3808AC5C}" srcId="{19847E90-D55A-428E-A2AC-FB5D405C7604}" destId="{F19D9C27-93A2-4475-A766-03DD3E2BCE1E}" srcOrd="0" destOrd="0" parTransId="{F5326870-443B-49DA-B5D7-041AB2AC00C8}" sibTransId="{859CCBED-68EC-4AC4-BBE7-C99D58DBC310}"/>
    <dgm:cxn modelId="{1D261D45-C3E0-4746-98BA-F900FEBB844F}" srcId="{C8428C45-BB05-4251-A667-E174B3F497CD}" destId="{211A4B0F-7CEE-4E90-9EEA-C291D26AF04E}" srcOrd="0" destOrd="0" parTransId="{FED4D5E5-B55F-4DAE-9E8B-24320D95FD36}" sibTransId="{BD19EA55-CDC8-4D89-98C1-4019136AF99E}"/>
    <dgm:cxn modelId="{14BE41E0-107E-496B-A150-EFEFEC05E2A3}" srcId="{07688CA0-4D1A-4D2C-B4A6-934D908B752D}" destId="{79A7AEBD-4FB6-4E38-8106-978FB919FB7C}" srcOrd="0" destOrd="0" parTransId="{1403B608-1D93-49A4-913F-8F5455DF4F2E}" sibTransId="{4648FDA0-E910-4FB2-A08D-D035FA0B0D04}"/>
    <dgm:cxn modelId="{C59C00F0-396A-4D8D-AEC8-6D998D5BA21B}" type="presOf" srcId="{F40841CE-34A4-48B6-8CB8-1A59285DED59}" destId="{126FF1EA-3DFC-4DF7-9E30-A95664006CB5}" srcOrd="0" destOrd="1" presId="urn:microsoft.com/office/officeart/2005/8/layout/list1"/>
    <dgm:cxn modelId="{5A98EB75-3B26-4C14-89E6-2845EBF7546F}" type="presOf" srcId="{07688CA0-4D1A-4D2C-B4A6-934D908B752D}" destId="{926A796E-0060-4000-8EA0-9D367114788B}" srcOrd="0" destOrd="0" presId="urn:microsoft.com/office/officeart/2005/8/layout/list1"/>
    <dgm:cxn modelId="{F6EBE70A-E42B-4EA6-B091-A76D017AA069}" srcId="{79A7AEBD-4FB6-4E38-8106-978FB919FB7C}" destId="{14511BBA-48EE-45C5-B731-8E8708188056}" srcOrd="1" destOrd="0" parTransId="{FF9ED220-9D46-4D8B-B690-6C225AF044DE}" sibTransId="{55829ABD-6C02-466D-AB72-300479E92760}"/>
    <dgm:cxn modelId="{1FE9E6B1-463A-49E1-BE26-78A2DE170F89}" type="presOf" srcId="{79A7AEBD-4FB6-4E38-8106-978FB919FB7C}" destId="{2D2F5B2F-F358-4871-9BF4-12307046D6EA}" srcOrd="0" destOrd="0" presId="urn:microsoft.com/office/officeart/2005/8/layout/list1"/>
    <dgm:cxn modelId="{6776C907-5F48-4994-B326-14F579D9E14E}" srcId="{79A7AEBD-4FB6-4E38-8106-978FB919FB7C}" destId="{CA6CDF0B-C198-4D8B-BDB1-526C9A10ED30}" srcOrd="2" destOrd="0" parTransId="{D6617502-EC15-4ACD-8318-D81980BD2AD3}" sibTransId="{DA499B46-F88F-4193-A59D-2366CACFAE56}"/>
    <dgm:cxn modelId="{405FC5EF-344E-4FAB-949D-54E066AFC5BB}" type="presOf" srcId="{211A4B0F-7CEE-4E90-9EEA-C291D26AF04E}" destId="{126FF1EA-3DFC-4DF7-9E30-A95664006CB5}" srcOrd="0" destOrd="0" presId="urn:microsoft.com/office/officeart/2005/8/layout/list1"/>
    <dgm:cxn modelId="{6271C4F5-32F7-453D-B1F3-A8B700F53436}" srcId="{07688CA0-4D1A-4D2C-B4A6-934D908B752D}" destId="{C8428C45-BB05-4251-A667-E174B3F497CD}" srcOrd="1" destOrd="0" parTransId="{9A8BECC6-194C-4F0C-B580-C16B1941FE72}" sibTransId="{638A86C0-483B-489B-AA56-FFB28F96D7D2}"/>
    <dgm:cxn modelId="{BDE61686-17BF-4DF4-BBDE-AD69E11B470C}" type="presParOf" srcId="{926A796E-0060-4000-8EA0-9D367114788B}" destId="{33BB03D8-1A74-4E00-8498-F835AC8AE414}" srcOrd="0" destOrd="0" presId="urn:microsoft.com/office/officeart/2005/8/layout/list1"/>
    <dgm:cxn modelId="{EEB58EA7-CB93-4703-AAC7-42986572EF49}" type="presParOf" srcId="{33BB03D8-1A74-4E00-8498-F835AC8AE414}" destId="{2D2F5B2F-F358-4871-9BF4-12307046D6EA}" srcOrd="0" destOrd="0" presId="urn:microsoft.com/office/officeart/2005/8/layout/list1"/>
    <dgm:cxn modelId="{971FFFF5-E10F-4CBB-A8C5-F1938F77991D}" type="presParOf" srcId="{33BB03D8-1A74-4E00-8498-F835AC8AE414}" destId="{4C31A7E8-0C00-487C-A8CB-06C3D44CAA52}" srcOrd="1" destOrd="0" presId="urn:microsoft.com/office/officeart/2005/8/layout/list1"/>
    <dgm:cxn modelId="{16FEFC33-7945-48C2-B267-4FBAF4D8BB01}" type="presParOf" srcId="{926A796E-0060-4000-8EA0-9D367114788B}" destId="{C6E65E72-3704-435D-8366-92C80EE5DCAB}" srcOrd="1" destOrd="0" presId="urn:microsoft.com/office/officeart/2005/8/layout/list1"/>
    <dgm:cxn modelId="{30C2DC53-6CF9-4CEF-A140-4B643B284E5A}" type="presParOf" srcId="{926A796E-0060-4000-8EA0-9D367114788B}" destId="{C05F8551-9DDC-46A1-BD19-A89432028AE7}" srcOrd="2" destOrd="0" presId="urn:microsoft.com/office/officeart/2005/8/layout/list1"/>
    <dgm:cxn modelId="{C5EFA3A2-AAA7-4460-AB11-068A664289FE}" type="presParOf" srcId="{926A796E-0060-4000-8EA0-9D367114788B}" destId="{0551FC2B-859A-43A5-9EF3-726EDC3EE7FA}" srcOrd="3" destOrd="0" presId="urn:microsoft.com/office/officeart/2005/8/layout/list1"/>
    <dgm:cxn modelId="{1D67F9D8-14D9-4FF6-8CE6-E37F0257681B}" type="presParOf" srcId="{926A796E-0060-4000-8EA0-9D367114788B}" destId="{EBA206F7-502C-45D7-8640-EDD058A96FFD}" srcOrd="4" destOrd="0" presId="urn:microsoft.com/office/officeart/2005/8/layout/list1"/>
    <dgm:cxn modelId="{B5934050-0B70-4B5F-A9BB-726E79315CA9}" type="presParOf" srcId="{EBA206F7-502C-45D7-8640-EDD058A96FFD}" destId="{AF213E4F-2D06-4FE6-9184-0FBC62EE1B17}" srcOrd="0" destOrd="0" presId="urn:microsoft.com/office/officeart/2005/8/layout/list1"/>
    <dgm:cxn modelId="{F9ED3C52-B303-49C2-8CDF-6B11D4296FB8}" type="presParOf" srcId="{EBA206F7-502C-45D7-8640-EDD058A96FFD}" destId="{87F2026F-623A-455C-A0D8-2CD23E4E76A6}" srcOrd="1" destOrd="0" presId="urn:microsoft.com/office/officeart/2005/8/layout/list1"/>
    <dgm:cxn modelId="{75CE2396-031F-4543-8E0C-FEFBE192715C}" type="presParOf" srcId="{926A796E-0060-4000-8EA0-9D367114788B}" destId="{DA151F12-D4DB-4C81-B335-BB77B96E5A0A}" srcOrd="5" destOrd="0" presId="urn:microsoft.com/office/officeart/2005/8/layout/list1"/>
    <dgm:cxn modelId="{D44095E8-F56B-49C4-8BC3-55935DCB1889}" type="presParOf" srcId="{926A796E-0060-4000-8EA0-9D367114788B}" destId="{126FF1EA-3DFC-4DF7-9E30-A95664006CB5}" srcOrd="6" destOrd="0" presId="urn:microsoft.com/office/officeart/2005/8/layout/list1"/>
    <dgm:cxn modelId="{E9FB7CF9-6531-4577-A255-C6FF29B92192}" type="presParOf" srcId="{926A796E-0060-4000-8EA0-9D367114788B}" destId="{8F4EF5F2-1854-4510-A77C-F486E6AD184F}" srcOrd="7" destOrd="0" presId="urn:microsoft.com/office/officeart/2005/8/layout/list1"/>
    <dgm:cxn modelId="{183D07E9-2440-4A27-8B7B-010A772DB84D}" type="presParOf" srcId="{926A796E-0060-4000-8EA0-9D367114788B}" destId="{8667E42E-CFBC-4541-A47F-56E1C8F42F32}" srcOrd="8" destOrd="0" presId="urn:microsoft.com/office/officeart/2005/8/layout/list1"/>
    <dgm:cxn modelId="{04489829-C883-426D-BE07-01DDCD65F5CE}" type="presParOf" srcId="{8667E42E-CFBC-4541-A47F-56E1C8F42F32}" destId="{39ED6245-5914-4E5C-99E5-817F60B414A4}" srcOrd="0" destOrd="0" presId="urn:microsoft.com/office/officeart/2005/8/layout/list1"/>
    <dgm:cxn modelId="{F4884F4E-258D-43E0-ADF9-7547AF43BE0B}" type="presParOf" srcId="{8667E42E-CFBC-4541-A47F-56E1C8F42F32}" destId="{28E82973-90A8-496C-976F-B662713D94E2}" srcOrd="1" destOrd="0" presId="urn:microsoft.com/office/officeart/2005/8/layout/list1"/>
    <dgm:cxn modelId="{B5A38902-A96E-4472-B635-1B29A92A5D81}" type="presParOf" srcId="{926A796E-0060-4000-8EA0-9D367114788B}" destId="{7BE7DB5B-F494-4569-ADD7-4860781B375D}" srcOrd="9" destOrd="0" presId="urn:microsoft.com/office/officeart/2005/8/layout/list1"/>
    <dgm:cxn modelId="{71409030-E835-4B3B-B9AA-B4AB488CE74D}" type="presParOf" srcId="{926A796E-0060-4000-8EA0-9D367114788B}" destId="{E42FF0AE-F621-4D2C-9266-E021F7F306F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3B2247-E8D4-4A55-9C92-B116222853EB}" type="doc">
      <dgm:prSet loTypeId="urn:microsoft.com/office/officeart/2005/8/layout/cycle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A6378A9D-C6DB-441B-B92C-0150650BB4C6}">
      <dgm:prSet phldrT="[テキスト]" custT="1"/>
      <dgm:spPr/>
      <dgm:t>
        <a:bodyPr/>
        <a:lstStyle/>
        <a:p>
          <a:r>
            <a:rPr kumimoji="1" lang="en-US" altLang="ja-JP" sz="1800" dirty="0"/>
            <a:t>Coverage of Survey</a:t>
          </a:r>
          <a:endParaRPr kumimoji="1" lang="ja-JP" altLang="en-US" sz="1800" dirty="0"/>
        </a:p>
      </dgm:t>
    </dgm:pt>
    <dgm:pt modelId="{1E0DE537-3703-4453-8E0A-1F488AA99F21}" type="parTrans" cxnId="{582FC55C-7239-4545-BDD8-7D514F4A160A}">
      <dgm:prSet/>
      <dgm:spPr/>
      <dgm:t>
        <a:bodyPr/>
        <a:lstStyle/>
        <a:p>
          <a:endParaRPr kumimoji="1" lang="ja-JP" altLang="en-US"/>
        </a:p>
      </dgm:t>
    </dgm:pt>
    <dgm:pt modelId="{4C12D43E-7612-49F6-8464-204690AE831E}" type="sibTrans" cxnId="{582FC55C-7239-4545-BDD8-7D514F4A160A}">
      <dgm:prSet/>
      <dgm:spPr/>
      <dgm:t>
        <a:bodyPr/>
        <a:lstStyle/>
        <a:p>
          <a:endParaRPr kumimoji="1" lang="ja-JP" altLang="en-US"/>
        </a:p>
      </dgm:t>
    </dgm:pt>
    <dgm:pt modelId="{5628CB17-76A7-498F-87ED-08FDC24B0E1F}">
      <dgm:prSet phldrT="[テキスト]" custT="1"/>
      <dgm:spPr/>
      <dgm:t>
        <a:bodyPr/>
        <a:lstStyle/>
        <a:p>
          <a:r>
            <a:rPr kumimoji="1" lang="en-US" altLang="ja-JP" sz="1400" dirty="0"/>
            <a:t>Companies that </a:t>
          </a:r>
          <a:r>
            <a:rPr kumimoji="1" lang="en-US" altLang="ja-JP" sz="1400" dirty="0" smtClean="0"/>
            <a:t>were </a:t>
          </a:r>
          <a:r>
            <a:rPr kumimoji="1" lang="en-US" altLang="ja-JP" sz="1400" dirty="0"/>
            <a:t>difficult to investigate were changed to the direct survey by MIC* and METI*.</a:t>
          </a:r>
          <a:endParaRPr kumimoji="1" lang="ja-JP" altLang="en-US" sz="1400" dirty="0"/>
        </a:p>
      </dgm:t>
    </dgm:pt>
    <dgm:pt modelId="{3A6AED7A-59E7-42B3-907F-71EA1AD69C6C}" type="parTrans" cxnId="{B17DCDEA-5636-4CDA-B8BD-82292DA83CFD}">
      <dgm:prSet/>
      <dgm:spPr/>
      <dgm:t>
        <a:bodyPr/>
        <a:lstStyle/>
        <a:p>
          <a:endParaRPr kumimoji="1" lang="ja-JP" altLang="en-US"/>
        </a:p>
      </dgm:t>
    </dgm:pt>
    <dgm:pt modelId="{51250788-6B32-467D-B2D8-0D585328E16D}" type="sibTrans" cxnId="{B17DCDEA-5636-4CDA-B8BD-82292DA83CFD}">
      <dgm:prSet/>
      <dgm:spPr/>
      <dgm:t>
        <a:bodyPr/>
        <a:lstStyle/>
        <a:p>
          <a:endParaRPr kumimoji="1" lang="ja-JP" altLang="en-US"/>
        </a:p>
      </dgm:t>
    </dgm:pt>
    <dgm:pt modelId="{AE33D776-AF0A-44DF-84BD-7D2918860C5D}">
      <dgm:prSet phldrT="[テキスト]" custT="1"/>
      <dgm:spPr/>
      <dgm:t>
        <a:bodyPr/>
        <a:lstStyle/>
        <a:p>
          <a:r>
            <a:rPr kumimoji="1" lang="en-US" altLang="ja-JP" sz="1800" dirty="0"/>
            <a:t>Online Survey</a:t>
          </a:r>
          <a:endParaRPr kumimoji="1" lang="ja-JP" altLang="en-US" sz="1800" dirty="0"/>
        </a:p>
      </dgm:t>
    </dgm:pt>
    <dgm:pt modelId="{3B182350-EC00-41F9-93FB-10C2E197D684}" type="parTrans" cxnId="{2F0621E2-946E-4595-B3BA-6F360DCC0D06}">
      <dgm:prSet/>
      <dgm:spPr/>
      <dgm:t>
        <a:bodyPr/>
        <a:lstStyle/>
        <a:p>
          <a:endParaRPr kumimoji="1" lang="ja-JP" altLang="en-US"/>
        </a:p>
      </dgm:t>
    </dgm:pt>
    <dgm:pt modelId="{AC7596DF-ACE7-42DF-8084-73090715D8AE}" type="sibTrans" cxnId="{2F0621E2-946E-4595-B3BA-6F360DCC0D06}">
      <dgm:prSet/>
      <dgm:spPr/>
      <dgm:t>
        <a:bodyPr/>
        <a:lstStyle/>
        <a:p>
          <a:endParaRPr kumimoji="1" lang="ja-JP" altLang="en-US"/>
        </a:p>
      </dgm:t>
    </dgm:pt>
    <dgm:pt modelId="{BD2F544D-59A6-4937-A73A-580B3CB94AA9}">
      <dgm:prSet phldrT="[テキスト]" custT="1"/>
      <dgm:spPr/>
      <dgm:t>
        <a:bodyPr/>
        <a:lstStyle/>
        <a:p>
          <a:r>
            <a:rPr kumimoji="1" lang="en-US" altLang="ja-JP" sz="1400" dirty="0"/>
            <a:t>Online response was possible at all establishments.</a:t>
          </a:r>
          <a:endParaRPr kumimoji="1" lang="ja-JP" altLang="en-US" sz="1400" dirty="0"/>
        </a:p>
      </dgm:t>
    </dgm:pt>
    <dgm:pt modelId="{13CFBA36-FC8E-4DE9-805B-ACA109F7403E}" type="parTrans" cxnId="{55A21249-0A52-4DAD-B4E7-560C61804EDA}">
      <dgm:prSet/>
      <dgm:spPr/>
      <dgm:t>
        <a:bodyPr/>
        <a:lstStyle/>
        <a:p>
          <a:endParaRPr kumimoji="1" lang="ja-JP" altLang="en-US"/>
        </a:p>
      </dgm:t>
    </dgm:pt>
    <dgm:pt modelId="{A6596BC7-738C-4470-9B52-C80EB63E1ECE}" type="sibTrans" cxnId="{55A21249-0A52-4DAD-B4E7-560C61804EDA}">
      <dgm:prSet/>
      <dgm:spPr/>
      <dgm:t>
        <a:bodyPr/>
        <a:lstStyle/>
        <a:p>
          <a:endParaRPr kumimoji="1" lang="ja-JP" altLang="en-US"/>
        </a:p>
      </dgm:t>
    </dgm:pt>
    <dgm:pt modelId="{7D574E61-E116-4F40-8490-0365FA614DEC}">
      <dgm:prSet phldrT="[テキスト]" custT="1"/>
      <dgm:spPr/>
      <dgm:t>
        <a:bodyPr/>
        <a:lstStyle/>
        <a:p>
          <a:r>
            <a:rPr kumimoji="1" lang="en-US" altLang="ja-JP" sz="1800" dirty="0"/>
            <a:t>Preprint</a:t>
          </a:r>
          <a:endParaRPr kumimoji="1" lang="ja-JP" altLang="en-US" sz="1800" dirty="0"/>
        </a:p>
      </dgm:t>
    </dgm:pt>
    <dgm:pt modelId="{5E018010-6F65-40E1-A2AE-151E2AD501F7}" type="parTrans" cxnId="{3C3DC714-7B66-4DA7-A19C-A8CD1E80D727}">
      <dgm:prSet/>
      <dgm:spPr/>
      <dgm:t>
        <a:bodyPr/>
        <a:lstStyle/>
        <a:p>
          <a:endParaRPr kumimoji="1" lang="ja-JP" altLang="en-US"/>
        </a:p>
      </dgm:t>
    </dgm:pt>
    <dgm:pt modelId="{25121A49-6277-4E9E-9710-B25847161331}" type="sibTrans" cxnId="{3C3DC714-7B66-4DA7-A19C-A8CD1E80D727}">
      <dgm:prSet/>
      <dgm:spPr/>
      <dgm:t>
        <a:bodyPr/>
        <a:lstStyle/>
        <a:p>
          <a:endParaRPr kumimoji="1" lang="ja-JP" altLang="en-US"/>
        </a:p>
      </dgm:t>
    </dgm:pt>
    <dgm:pt modelId="{C9D4AB9C-D2C9-4373-945C-E1D6F61E82DD}">
      <dgm:prSet phldrT="[テキスト]" custT="1"/>
      <dgm:spPr/>
      <dgm:t>
        <a:bodyPr/>
        <a:lstStyle/>
        <a:p>
          <a:r>
            <a:rPr kumimoji="1" lang="en-US" altLang="ja-JP" sz="1400" dirty="0"/>
            <a:t>Items </a:t>
          </a:r>
          <a:r>
            <a:rPr kumimoji="1" lang="en-US" altLang="ja-JP" sz="1400"/>
            <a:t>preprinted were newly added.</a:t>
          </a:r>
          <a:endParaRPr kumimoji="1" lang="ja-JP" altLang="en-US" sz="1400" dirty="0"/>
        </a:p>
      </dgm:t>
    </dgm:pt>
    <dgm:pt modelId="{66D6BFCD-1D3B-4426-8FF6-83ECBF22091C}" type="parTrans" cxnId="{DA8D1A2B-AF2C-4903-912F-27F5E8035960}">
      <dgm:prSet/>
      <dgm:spPr/>
      <dgm:t>
        <a:bodyPr/>
        <a:lstStyle/>
        <a:p>
          <a:endParaRPr kumimoji="1" lang="ja-JP" altLang="en-US"/>
        </a:p>
      </dgm:t>
    </dgm:pt>
    <dgm:pt modelId="{A5A7C1E0-272A-442D-9506-0A8C1D8ACECA}" type="sibTrans" cxnId="{DA8D1A2B-AF2C-4903-912F-27F5E8035960}">
      <dgm:prSet/>
      <dgm:spPr/>
      <dgm:t>
        <a:bodyPr/>
        <a:lstStyle/>
        <a:p>
          <a:endParaRPr kumimoji="1" lang="ja-JP" altLang="en-US"/>
        </a:p>
      </dgm:t>
    </dgm:pt>
    <dgm:pt modelId="{7A1DDA5B-2735-456E-9FC1-21E3B34A5FB2}">
      <dgm:prSet phldrT="[テキスト]" custT="1"/>
      <dgm:spPr/>
      <dgm:t>
        <a:bodyPr/>
        <a:lstStyle/>
        <a:p>
          <a:r>
            <a:rPr kumimoji="1" lang="en-US" altLang="ja-JP" sz="1800" dirty="0"/>
            <a:t>Type of </a:t>
          </a:r>
          <a:r>
            <a:rPr kumimoji="1" lang="en-US" altLang="ja-JP" sz="1800" dirty="0" err="1"/>
            <a:t>Questionn-aire</a:t>
          </a:r>
          <a:endParaRPr kumimoji="1" lang="ja-JP" altLang="en-US" sz="1800" dirty="0"/>
        </a:p>
      </dgm:t>
    </dgm:pt>
    <dgm:pt modelId="{00D146E7-B137-40AB-BE4E-16DA91256F63}" type="parTrans" cxnId="{07E09191-B272-44DD-8A87-C1B99EB9BDC8}">
      <dgm:prSet/>
      <dgm:spPr/>
      <dgm:t>
        <a:bodyPr/>
        <a:lstStyle/>
        <a:p>
          <a:endParaRPr kumimoji="1" lang="ja-JP" altLang="en-US"/>
        </a:p>
      </dgm:t>
    </dgm:pt>
    <dgm:pt modelId="{A5738576-F746-403C-B336-634A0C189889}" type="sibTrans" cxnId="{07E09191-B272-44DD-8A87-C1B99EB9BDC8}">
      <dgm:prSet/>
      <dgm:spPr/>
      <dgm:t>
        <a:bodyPr/>
        <a:lstStyle/>
        <a:p>
          <a:endParaRPr kumimoji="1" lang="ja-JP" altLang="en-US"/>
        </a:p>
      </dgm:t>
    </dgm:pt>
    <dgm:pt modelId="{F40D74A8-7114-4ED8-9DF9-591098A7DE72}">
      <dgm:prSet phldrT="[テキスト]" custT="1"/>
      <dgm:spPr/>
      <dgm:t>
        <a:bodyPr/>
        <a:lstStyle/>
        <a:p>
          <a:r>
            <a:rPr kumimoji="1" lang="en-US" altLang="ja-JP" sz="1400" dirty="0"/>
            <a:t>Questionnaires were integrated </a:t>
          </a:r>
          <a:r>
            <a:rPr kumimoji="1" lang="en-US" altLang="ja-JP" sz="1400"/>
            <a:t>and newly added.</a:t>
          </a:r>
          <a:endParaRPr kumimoji="1" lang="ja-JP" altLang="en-US" sz="1400" dirty="0"/>
        </a:p>
      </dgm:t>
    </dgm:pt>
    <dgm:pt modelId="{B88889FC-D0B9-4B3E-BBEC-CF90292CBBBF}" type="parTrans" cxnId="{F0917A01-53C1-4EDE-8B8D-940BB56C305B}">
      <dgm:prSet/>
      <dgm:spPr/>
      <dgm:t>
        <a:bodyPr/>
        <a:lstStyle/>
        <a:p>
          <a:endParaRPr kumimoji="1" lang="ja-JP" altLang="en-US"/>
        </a:p>
      </dgm:t>
    </dgm:pt>
    <dgm:pt modelId="{A94CD6A7-0727-4BB6-8673-78C3BEA5C26D}" type="sibTrans" cxnId="{F0917A01-53C1-4EDE-8B8D-940BB56C305B}">
      <dgm:prSet/>
      <dgm:spPr/>
      <dgm:t>
        <a:bodyPr/>
        <a:lstStyle/>
        <a:p>
          <a:endParaRPr kumimoji="1" lang="ja-JP" altLang="en-US"/>
        </a:p>
      </dgm:t>
    </dgm:pt>
    <dgm:pt modelId="{7DE6D92C-4B8D-4355-847A-4B1F27A24824}" type="pres">
      <dgm:prSet presAssocID="{C03B2247-E8D4-4A55-9C92-B116222853E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77DFD09-55E8-47EB-BDE4-28F71F0ED89E}" type="pres">
      <dgm:prSet presAssocID="{C03B2247-E8D4-4A55-9C92-B116222853EB}" presName="children" presStyleCnt="0"/>
      <dgm:spPr/>
    </dgm:pt>
    <dgm:pt modelId="{DA84C4E9-A558-4E1D-9797-6EA7F85BA19F}" type="pres">
      <dgm:prSet presAssocID="{C03B2247-E8D4-4A55-9C92-B116222853EB}" presName="child1group" presStyleCnt="0"/>
      <dgm:spPr/>
    </dgm:pt>
    <dgm:pt modelId="{165959AB-D6ED-40C7-81BA-E178BDD3919D}" type="pres">
      <dgm:prSet presAssocID="{C03B2247-E8D4-4A55-9C92-B116222853EB}" presName="child1" presStyleLbl="bgAcc1" presStyleIdx="0" presStyleCnt="4" custScaleX="108084" custLinFactNeighborX="-9904" custLinFactNeighborY="-7"/>
      <dgm:spPr/>
      <dgm:t>
        <a:bodyPr/>
        <a:lstStyle/>
        <a:p>
          <a:endParaRPr kumimoji="1" lang="ja-JP" altLang="en-US"/>
        </a:p>
      </dgm:t>
    </dgm:pt>
    <dgm:pt modelId="{6B26D7F4-BDEF-4CBC-A654-37BF63AB6D33}" type="pres">
      <dgm:prSet presAssocID="{C03B2247-E8D4-4A55-9C92-B116222853E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D71F9F-4708-482B-81F9-21877334478C}" type="pres">
      <dgm:prSet presAssocID="{C03B2247-E8D4-4A55-9C92-B116222853EB}" presName="child2group" presStyleCnt="0"/>
      <dgm:spPr/>
    </dgm:pt>
    <dgm:pt modelId="{3AF688B0-0229-4BE5-9B20-93617281032E}" type="pres">
      <dgm:prSet presAssocID="{C03B2247-E8D4-4A55-9C92-B116222853EB}" presName="child2" presStyleLbl="bgAcc1" presStyleIdx="1" presStyleCnt="4"/>
      <dgm:spPr/>
      <dgm:t>
        <a:bodyPr/>
        <a:lstStyle/>
        <a:p>
          <a:endParaRPr kumimoji="1" lang="ja-JP" altLang="en-US"/>
        </a:p>
      </dgm:t>
    </dgm:pt>
    <dgm:pt modelId="{0E2824EA-77F4-4972-9881-7457A5F4955C}" type="pres">
      <dgm:prSet presAssocID="{C03B2247-E8D4-4A55-9C92-B116222853E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6CC7C0-3DF7-4189-8F87-D8FCFFB51549}" type="pres">
      <dgm:prSet presAssocID="{C03B2247-E8D4-4A55-9C92-B116222853EB}" presName="child3group" presStyleCnt="0"/>
      <dgm:spPr/>
    </dgm:pt>
    <dgm:pt modelId="{B78F586B-F63A-44FF-85C7-73323CD5F8C7}" type="pres">
      <dgm:prSet presAssocID="{C03B2247-E8D4-4A55-9C92-B116222853EB}" presName="child3" presStyleLbl="bgAcc1" presStyleIdx="2" presStyleCnt="4" custLinFactNeighborX="8585" custLinFactNeighborY="2119"/>
      <dgm:spPr/>
      <dgm:t>
        <a:bodyPr/>
        <a:lstStyle/>
        <a:p>
          <a:endParaRPr kumimoji="1" lang="ja-JP" altLang="en-US"/>
        </a:p>
      </dgm:t>
    </dgm:pt>
    <dgm:pt modelId="{DA037D02-F7DB-4D47-8417-3DB728E5FF07}" type="pres">
      <dgm:prSet presAssocID="{C03B2247-E8D4-4A55-9C92-B116222853E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3081067-19DD-4553-B8EF-AF424AD91412}" type="pres">
      <dgm:prSet presAssocID="{C03B2247-E8D4-4A55-9C92-B116222853EB}" presName="child4group" presStyleCnt="0"/>
      <dgm:spPr/>
    </dgm:pt>
    <dgm:pt modelId="{DB95302F-591A-4BE2-8E42-EC6CAC47A77D}" type="pres">
      <dgm:prSet presAssocID="{C03B2247-E8D4-4A55-9C92-B116222853EB}" presName="child4" presStyleLbl="bgAcc1" presStyleIdx="3" presStyleCnt="4" custLinFactNeighborX="-4360" custLinFactNeighborY="2119"/>
      <dgm:spPr/>
      <dgm:t>
        <a:bodyPr/>
        <a:lstStyle/>
        <a:p>
          <a:endParaRPr kumimoji="1" lang="ja-JP" altLang="en-US"/>
        </a:p>
      </dgm:t>
    </dgm:pt>
    <dgm:pt modelId="{92BBFA8E-762A-4A9D-B77F-C3E45CC54C63}" type="pres">
      <dgm:prSet presAssocID="{C03B2247-E8D4-4A55-9C92-B116222853E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477A64E-8D1C-4551-AE2F-E31728006263}" type="pres">
      <dgm:prSet presAssocID="{C03B2247-E8D4-4A55-9C92-B116222853EB}" presName="childPlaceholder" presStyleCnt="0"/>
      <dgm:spPr/>
    </dgm:pt>
    <dgm:pt modelId="{A8E45271-F4E5-4CDC-9DB4-34798FE05E37}" type="pres">
      <dgm:prSet presAssocID="{C03B2247-E8D4-4A55-9C92-B116222853EB}" presName="circle" presStyleCnt="0"/>
      <dgm:spPr/>
    </dgm:pt>
    <dgm:pt modelId="{BFFDBC18-2693-4E55-A7DE-9805F71468D5}" type="pres">
      <dgm:prSet presAssocID="{C03B2247-E8D4-4A55-9C92-B116222853E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316C54-30C5-42BD-BBC1-143DD5C53179}" type="pres">
      <dgm:prSet presAssocID="{C03B2247-E8D4-4A55-9C92-B116222853E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1EDC0F-45D0-4A36-AACF-36261F6A26C0}" type="pres">
      <dgm:prSet presAssocID="{C03B2247-E8D4-4A55-9C92-B116222853E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9A1D2E-7430-4ED4-97BB-1A14EC3270A5}" type="pres">
      <dgm:prSet presAssocID="{C03B2247-E8D4-4A55-9C92-B116222853E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4B5AA1-B2B3-4094-8933-5BD3AC48A8C6}" type="pres">
      <dgm:prSet presAssocID="{C03B2247-E8D4-4A55-9C92-B116222853EB}" presName="quadrantPlaceholder" presStyleCnt="0"/>
      <dgm:spPr/>
    </dgm:pt>
    <dgm:pt modelId="{D7D5AD13-4544-45D8-A06C-428B3EB38F63}" type="pres">
      <dgm:prSet presAssocID="{C03B2247-E8D4-4A55-9C92-B116222853EB}" presName="center1" presStyleLbl="fgShp" presStyleIdx="0" presStyleCnt="2"/>
      <dgm:spPr>
        <a:noFill/>
        <a:ln>
          <a:noFill/>
        </a:ln>
      </dgm:spPr>
    </dgm:pt>
    <dgm:pt modelId="{7516158F-9752-4835-BAD7-0A4BED6EBA13}" type="pres">
      <dgm:prSet presAssocID="{C03B2247-E8D4-4A55-9C92-B116222853EB}" presName="center2" presStyleLbl="fgShp" presStyleIdx="1" presStyleCnt="2"/>
      <dgm:spPr>
        <a:noFill/>
        <a:ln>
          <a:noFill/>
        </a:ln>
      </dgm:spPr>
    </dgm:pt>
  </dgm:ptLst>
  <dgm:cxnLst>
    <dgm:cxn modelId="{07E09191-B272-44DD-8A87-C1B99EB9BDC8}" srcId="{C03B2247-E8D4-4A55-9C92-B116222853EB}" destId="{7A1DDA5B-2735-456E-9FC1-21E3B34A5FB2}" srcOrd="3" destOrd="0" parTransId="{00D146E7-B137-40AB-BE4E-16DA91256F63}" sibTransId="{A5738576-F746-403C-B336-634A0C189889}"/>
    <dgm:cxn modelId="{05B7DF53-4A31-4761-ABD2-DCE63475E7AB}" type="presOf" srcId="{C9D4AB9C-D2C9-4373-945C-E1D6F61E82DD}" destId="{DA037D02-F7DB-4D47-8417-3DB728E5FF07}" srcOrd="1" destOrd="0" presId="urn:microsoft.com/office/officeart/2005/8/layout/cycle4"/>
    <dgm:cxn modelId="{9E5440BE-CEA2-48DA-A1B8-8D26AF113A2F}" type="presOf" srcId="{A6378A9D-C6DB-441B-B92C-0150650BB4C6}" destId="{BFFDBC18-2693-4E55-A7DE-9805F71468D5}" srcOrd="0" destOrd="0" presId="urn:microsoft.com/office/officeart/2005/8/layout/cycle4"/>
    <dgm:cxn modelId="{F0917A01-53C1-4EDE-8B8D-940BB56C305B}" srcId="{7A1DDA5B-2735-456E-9FC1-21E3B34A5FB2}" destId="{F40D74A8-7114-4ED8-9DF9-591098A7DE72}" srcOrd="0" destOrd="0" parTransId="{B88889FC-D0B9-4B3E-BBEC-CF90292CBBBF}" sibTransId="{A94CD6A7-0727-4BB6-8673-78C3BEA5C26D}"/>
    <dgm:cxn modelId="{94AA86CC-A8C0-40DB-BB5E-8E8B2AA94EC7}" type="presOf" srcId="{F40D74A8-7114-4ED8-9DF9-591098A7DE72}" destId="{DB95302F-591A-4BE2-8E42-EC6CAC47A77D}" srcOrd="0" destOrd="0" presId="urn:microsoft.com/office/officeart/2005/8/layout/cycle4"/>
    <dgm:cxn modelId="{55A21249-0A52-4DAD-B4E7-560C61804EDA}" srcId="{AE33D776-AF0A-44DF-84BD-7D2918860C5D}" destId="{BD2F544D-59A6-4937-A73A-580B3CB94AA9}" srcOrd="0" destOrd="0" parTransId="{13CFBA36-FC8E-4DE9-805B-ACA109F7403E}" sibTransId="{A6596BC7-738C-4470-9B52-C80EB63E1ECE}"/>
    <dgm:cxn modelId="{620A7395-3706-4BAD-A4D3-BF5DD64938B5}" type="presOf" srcId="{C03B2247-E8D4-4A55-9C92-B116222853EB}" destId="{7DE6D92C-4B8D-4355-847A-4B1F27A24824}" srcOrd="0" destOrd="0" presId="urn:microsoft.com/office/officeart/2005/8/layout/cycle4"/>
    <dgm:cxn modelId="{F218C749-CB1A-4343-995E-7D74CF07D21A}" type="presOf" srcId="{7A1DDA5B-2735-456E-9FC1-21E3B34A5FB2}" destId="{439A1D2E-7430-4ED4-97BB-1A14EC3270A5}" srcOrd="0" destOrd="0" presId="urn:microsoft.com/office/officeart/2005/8/layout/cycle4"/>
    <dgm:cxn modelId="{A43682EC-13C3-466B-997A-5F474246D42B}" type="presOf" srcId="{BD2F544D-59A6-4937-A73A-580B3CB94AA9}" destId="{0E2824EA-77F4-4972-9881-7457A5F4955C}" srcOrd="1" destOrd="0" presId="urn:microsoft.com/office/officeart/2005/8/layout/cycle4"/>
    <dgm:cxn modelId="{B17DCDEA-5636-4CDA-B8BD-82292DA83CFD}" srcId="{A6378A9D-C6DB-441B-B92C-0150650BB4C6}" destId="{5628CB17-76A7-498F-87ED-08FDC24B0E1F}" srcOrd="0" destOrd="0" parTransId="{3A6AED7A-59E7-42B3-907F-71EA1AD69C6C}" sibTransId="{51250788-6B32-467D-B2D8-0D585328E16D}"/>
    <dgm:cxn modelId="{DA8D1A2B-AF2C-4903-912F-27F5E8035960}" srcId="{7D574E61-E116-4F40-8490-0365FA614DEC}" destId="{C9D4AB9C-D2C9-4373-945C-E1D6F61E82DD}" srcOrd="0" destOrd="0" parTransId="{66D6BFCD-1D3B-4426-8FF6-83ECBF22091C}" sibTransId="{A5A7C1E0-272A-442D-9506-0A8C1D8ACECA}"/>
    <dgm:cxn modelId="{3C3DC714-7B66-4DA7-A19C-A8CD1E80D727}" srcId="{C03B2247-E8D4-4A55-9C92-B116222853EB}" destId="{7D574E61-E116-4F40-8490-0365FA614DEC}" srcOrd="2" destOrd="0" parTransId="{5E018010-6F65-40E1-A2AE-151E2AD501F7}" sibTransId="{25121A49-6277-4E9E-9710-B25847161331}"/>
    <dgm:cxn modelId="{C203CCA0-A3DF-4DD6-9BBB-4A51675944E4}" type="presOf" srcId="{AE33D776-AF0A-44DF-84BD-7D2918860C5D}" destId="{08316C54-30C5-42BD-BBC1-143DD5C53179}" srcOrd="0" destOrd="0" presId="urn:microsoft.com/office/officeart/2005/8/layout/cycle4"/>
    <dgm:cxn modelId="{318B2ADE-E6E6-4DF1-8B2F-4E1AF95EC609}" type="presOf" srcId="{7D574E61-E116-4F40-8490-0365FA614DEC}" destId="{401EDC0F-45D0-4A36-AACF-36261F6A26C0}" srcOrd="0" destOrd="0" presId="urn:microsoft.com/office/officeart/2005/8/layout/cycle4"/>
    <dgm:cxn modelId="{582FC55C-7239-4545-BDD8-7D514F4A160A}" srcId="{C03B2247-E8D4-4A55-9C92-B116222853EB}" destId="{A6378A9D-C6DB-441B-B92C-0150650BB4C6}" srcOrd="0" destOrd="0" parTransId="{1E0DE537-3703-4453-8E0A-1F488AA99F21}" sibTransId="{4C12D43E-7612-49F6-8464-204690AE831E}"/>
    <dgm:cxn modelId="{C5065E74-2142-4C31-875C-AFD8453B2513}" type="presOf" srcId="{BD2F544D-59A6-4937-A73A-580B3CB94AA9}" destId="{3AF688B0-0229-4BE5-9B20-93617281032E}" srcOrd="0" destOrd="0" presId="urn:microsoft.com/office/officeart/2005/8/layout/cycle4"/>
    <dgm:cxn modelId="{114C7D46-376D-4D2D-BEAE-DB08BBD7B0D4}" type="presOf" srcId="{F40D74A8-7114-4ED8-9DF9-591098A7DE72}" destId="{92BBFA8E-762A-4A9D-B77F-C3E45CC54C63}" srcOrd="1" destOrd="0" presId="urn:microsoft.com/office/officeart/2005/8/layout/cycle4"/>
    <dgm:cxn modelId="{2F0621E2-946E-4595-B3BA-6F360DCC0D06}" srcId="{C03B2247-E8D4-4A55-9C92-B116222853EB}" destId="{AE33D776-AF0A-44DF-84BD-7D2918860C5D}" srcOrd="1" destOrd="0" parTransId="{3B182350-EC00-41F9-93FB-10C2E197D684}" sibTransId="{AC7596DF-ACE7-42DF-8084-73090715D8AE}"/>
    <dgm:cxn modelId="{8F5FD2CE-9898-4FD8-B148-305EF7DCFEA3}" type="presOf" srcId="{5628CB17-76A7-498F-87ED-08FDC24B0E1F}" destId="{165959AB-D6ED-40C7-81BA-E178BDD3919D}" srcOrd="0" destOrd="0" presId="urn:microsoft.com/office/officeart/2005/8/layout/cycle4"/>
    <dgm:cxn modelId="{A61DE1C9-8D9B-45A1-88AF-559DD13F3459}" type="presOf" srcId="{C9D4AB9C-D2C9-4373-945C-E1D6F61E82DD}" destId="{B78F586B-F63A-44FF-85C7-73323CD5F8C7}" srcOrd="0" destOrd="0" presId="urn:microsoft.com/office/officeart/2005/8/layout/cycle4"/>
    <dgm:cxn modelId="{2A52EA69-B1D0-4E49-9DE2-3F1540187A5F}" type="presOf" srcId="{5628CB17-76A7-498F-87ED-08FDC24B0E1F}" destId="{6B26D7F4-BDEF-4CBC-A654-37BF63AB6D33}" srcOrd="1" destOrd="0" presId="urn:microsoft.com/office/officeart/2005/8/layout/cycle4"/>
    <dgm:cxn modelId="{6523E392-DE7E-4781-92A0-4AF309816A1C}" type="presParOf" srcId="{7DE6D92C-4B8D-4355-847A-4B1F27A24824}" destId="{577DFD09-55E8-47EB-BDE4-28F71F0ED89E}" srcOrd="0" destOrd="0" presId="urn:microsoft.com/office/officeart/2005/8/layout/cycle4"/>
    <dgm:cxn modelId="{F2EADCE8-6CC4-4C3E-91DE-10EDAFB97229}" type="presParOf" srcId="{577DFD09-55E8-47EB-BDE4-28F71F0ED89E}" destId="{DA84C4E9-A558-4E1D-9797-6EA7F85BA19F}" srcOrd="0" destOrd="0" presId="urn:microsoft.com/office/officeart/2005/8/layout/cycle4"/>
    <dgm:cxn modelId="{F7E2C13E-9668-4F38-840E-357466D8AEE4}" type="presParOf" srcId="{DA84C4E9-A558-4E1D-9797-6EA7F85BA19F}" destId="{165959AB-D6ED-40C7-81BA-E178BDD3919D}" srcOrd="0" destOrd="0" presId="urn:microsoft.com/office/officeart/2005/8/layout/cycle4"/>
    <dgm:cxn modelId="{44EB109F-0BB8-4677-8FB0-97DECAF31E3E}" type="presParOf" srcId="{DA84C4E9-A558-4E1D-9797-6EA7F85BA19F}" destId="{6B26D7F4-BDEF-4CBC-A654-37BF63AB6D33}" srcOrd="1" destOrd="0" presId="urn:microsoft.com/office/officeart/2005/8/layout/cycle4"/>
    <dgm:cxn modelId="{97DA7842-9EA0-4350-9136-A54183D1DE88}" type="presParOf" srcId="{577DFD09-55E8-47EB-BDE4-28F71F0ED89E}" destId="{31D71F9F-4708-482B-81F9-21877334478C}" srcOrd="1" destOrd="0" presId="urn:microsoft.com/office/officeart/2005/8/layout/cycle4"/>
    <dgm:cxn modelId="{ADAF7D50-7E66-4EA6-BFBC-31BE0F2F796B}" type="presParOf" srcId="{31D71F9F-4708-482B-81F9-21877334478C}" destId="{3AF688B0-0229-4BE5-9B20-93617281032E}" srcOrd="0" destOrd="0" presId="urn:microsoft.com/office/officeart/2005/8/layout/cycle4"/>
    <dgm:cxn modelId="{7264DC60-5D8D-4B3D-8FB6-38798FE5143D}" type="presParOf" srcId="{31D71F9F-4708-482B-81F9-21877334478C}" destId="{0E2824EA-77F4-4972-9881-7457A5F4955C}" srcOrd="1" destOrd="0" presId="urn:microsoft.com/office/officeart/2005/8/layout/cycle4"/>
    <dgm:cxn modelId="{D5DF44A2-FC78-4C6B-A426-BE9738F804B4}" type="presParOf" srcId="{577DFD09-55E8-47EB-BDE4-28F71F0ED89E}" destId="{686CC7C0-3DF7-4189-8F87-D8FCFFB51549}" srcOrd="2" destOrd="0" presId="urn:microsoft.com/office/officeart/2005/8/layout/cycle4"/>
    <dgm:cxn modelId="{7ECA1E11-CA94-40EE-8595-2BCAEB39C510}" type="presParOf" srcId="{686CC7C0-3DF7-4189-8F87-D8FCFFB51549}" destId="{B78F586B-F63A-44FF-85C7-73323CD5F8C7}" srcOrd="0" destOrd="0" presId="urn:microsoft.com/office/officeart/2005/8/layout/cycle4"/>
    <dgm:cxn modelId="{0DF0E835-7605-4A0C-801E-31F5A2B5BD3E}" type="presParOf" srcId="{686CC7C0-3DF7-4189-8F87-D8FCFFB51549}" destId="{DA037D02-F7DB-4D47-8417-3DB728E5FF07}" srcOrd="1" destOrd="0" presId="urn:microsoft.com/office/officeart/2005/8/layout/cycle4"/>
    <dgm:cxn modelId="{548A8ADE-E272-42A3-8FF3-F3E1E6B2A416}" type="presParOf" srcId="{577DFD09-55E8-47EB-BDE4-28F71F0ED89E}" destId="{F3081067-19DD-4553-B8EF-AF424AD91412}" srcOrd="3" destOrd="0" presId="urn:microsoft.com/office/officeart/2005/8/layout/cycle4"/>
    <dgm:cxn modelId="{10819777-FD6C-465C-BED3-FB8BD53E4F2B}" type="presParOf" srcId="{F3081067-19DD-4553-B8EF-AF424AD91412}" destId="{DB95302F-591A-4BE2-8E42-EC6CAC47A77D}" srcOrd="0" destOrd="0" presId="urn:microsoft.com/office/officeart/2005/8/layout/cycle4"/>
    <dgm:cxn modelId="{6F9CB801-6110-4545-978E-72084BA39584}" type="presParOf" srcId="{F3081067-19DD-4553-B8EF-AF424AD91412}" destId="{92BBFA8E-762A-4A9D-B77F-C3E45CC54C63}" srcOrd="1" destOrd="0" presId="urn:microsoft.com/office/officeart/2005/8/layout/cycle4"/>
    <dgm:cxn modelId="{FE372CBA-1CCD-4413-9440-BC51CE6079B4}" type="presParOf" srcId="{577DFD09-55E8-47EB-BDE4-28F71F0ED89E}" destId="{2477A64E-8D1C-4551-AE2F-E31728006263}" srcOrd="4" destOrd="0" presId="urn:microsoft.com/office/officeart/2005/8/layout/cycle4"/>
    <dgm:cxn modelId="{CA2F04E4-F0F8-4FC9-B592-0AF4E737DB83}" type="presParOf" srcId="{7DE6D92C-4B8D-4355-847A-4B1F27A24824}" destId="{A8E45271-F4E5-4CDC-9DB4-34798FE05E37}" srcOrd="1" destOrd="0" presId="urn:microsoft.com/office/officeart/2005/8/layout/cycle4"/>
    <dgm:cxn modelId="{5AAE8149-C185-4462-8492-7E93BBBFC8B3}" type="presParOf" srcId="{A8E45271-F4E5-4CDC-9DB4-34798FE05E37}" destId="{BFFDBC18-2693-4E55-A7DE-9805F71468D5}" srcOrd="0" destOrd="0" presId="urn:microsoft.com/office/officeart/2005/8/layout/cycle4"/>
    <dgm:cxn modelId="{2F2752EF-F344-4098-9778-AE2B13DA9F8B}" type="presParOf" srcId="{A8E45271-F4E5-4CDC-9DB4-34798FE05E37}" destId="{08316C54-30C5-42BD-BBC1-143DD5C53179}" srcOrd="1" destOrd="0" presId="urn:microsoft.com/office/officeart/2005/8/layout/cycle4"/>
    <dgm:cxn modelId="{E49B4805-5A1C-4305-A834-D46023A5C74E}" type="presParOf" srcId="{A8E45271-F4E5-4CDC-9DB4-34798FE05E37}" destId="{401EDC0F-45D0-4A36-AACF-36261F6A26C0}" srcOrd="2" destOrd="0" presId="urn:microsoft.com/office/officeart/2005/8/layout/cycle4"/>
    <dgm:cxn modelId="{961C9E63-EE83-4BC2-B7C7-98B91BC43568}" type="presParOf" srcId="{A8E45271-F4E5-4CDC-9DB4-34798FE05E37}" destId="{439A1D2E-7430-4ED4-97BB-1A14EC3270A5}" srcOrd="3" destOrd="0" presId="urn:microsoft.com/office/officeart/2005/8/layout/cycle4"/>
    <dgm:cxn modelId="{8225F044-87D7-473E-AFF1-6AA79D268128}" type="presParOf" srcId="{A8E45271-F4E5-4CDC-9DB4-34798FE05E37}" destId="{2E4B5AA1-B2B3-4094-8933-5BD3AC48A8C6}" srcOrd="4" destOrd="0" presId="urn:microsoft.com/office/officeart/2005/8/layout/cycle4"/>
    <dgm:cxn modelId="{458CF286-A0D3-4577-9AC5-092F1EA9D1CB}" type="presParOf" srcId="{7DE6D92C-4B8D-4355-847A-4B1F27A24824}" destId="{D7D5AD13-4544-45D8-A06C-428B3EB38F63}" srcOrd="2" destOrd="0" presId="urn:microsoft.com/office/officeart/2005/8/layout/cycle4"/>
    <dgm:cxn modelId="{AB53A1D3-E416-41D7-B89F-6EC1408F60A2}" type="presParOf" srcId="{7DE6D92C-4B8D-4355-847A-4B1F27A24824}" destId="{7516158F-9752-4835-BAD7-0A4BED6EBA1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48FEDD-D2A6-4FAB-BE8A-1DF6CA733270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A1C5456F-E785-46A7-94AB-03FC96DB0A11}">
      <dgm:prSet phldrT="[テキスト]"/>
      <dgm:spPr/>
      <dgm:t>
        <a:bodyPr/>
        <a:lstStyle/>
        <a:p>
          <a:r>
            <a:rPr kumimoji="1" lang="en-US" altLang="ja-JP" dirty="0"/>
            <a:t>Questionnaires not submitted</a:t>
          </a:r>
          <a:endParaRPr kumimoji="1" lang="ja-JP" altLang="en-US" dirty="0"/>
        </a:p>
      </dgm:t>
    </dgm:pt>
    <dgm:pt modelId="{64B0929B-442D-4DF4-9E84-DA3288C4AF94}" type="parTrans" cxnId="{F19C3B3D-76F4-4E0B-B2BE-483EA429E92E}">
      <dgm:prSet/>
      <dgm:spPr/>
      <dgm:t>
        <a:bodyPr/>
        <a:lstStyle/>
        <a:p>
          <a:endParaRPr kumimoji="1" lang="ja-JP" altLang="en-US"/>
        </a:p>
      </dgm:t>
    </dgm:pt>
    <dgm:pt modelId="{71D435FF-940D-407F-BAD1-97023386780A}" type="sibTrans" cxnId="{F19C3B3D-76F4-4E0B-B2BE-483EA429E92E}">
      <dgm:prSet/>
      <dgm:spPr/>
      <dgm:t>
        <a:bodyPr/>
        <a:lstStyle/>
        <a:p>
          <a:endParaRPr kumimoji="1" lang="ja-JP" altLang="en-US"/>
        </a:p>
      </dgm:t>
    </dgm:pt>
    <dgm:pt modelId="{B4CCAD2B-0CB7-446D-A4AC-A596806C8FD8}">
      <dgm:prSet phldrT="[テキスト]"/>
      <dgm:spPr/>
      <dgm:t>
        <a:bodyPr/>
        <a:lstStyle/>
        <a:p>
          <a:r>
            <a:rPr kumimoji="1" lang="en-US" altLang="ja-JP" dirty="0"/>
            <a:t>Imputation by the list updated by enumerators</a:t>
          </a:r>
          <a:endParaRPr kumimoji="1" lang="ja-JP" altLang="en-US" dirty="0"/>
        </a:p>
      </dgm:t>
    </dgm:pt>
    <dgm:pt modelId="{6F774D15-CC88-4A78-98F2-4C12470A4525}" type="parTrans" cxnId="{CEC1362A-A438-481A-9F03-07F7479CA9D4}">
      <dgm:prSet/>
      <dgm:spPr/>
      <dgm:t>
        <a:bodyPr/>
        <a:lstStyle/>
        <a:p>
          <a:endParaRPr kumimoji="1" lang="ja-JP" altLang="en-US"/>
        </a:p>
      </dgm:t>
    </dgm:pt>
    <dgm:pt modelId="{01827ECB-0AF3-4635-A1C8-8DA567739014}" type="sibTrans" cxnId="{CEC1362A-A438-481A-9F03-07F7479CA9D4}">
      <dgm:prSet/>
      <dgm:spPr/>
      <dgm:t>
        <a:bodyPr/>
        <a:lstStyle/>
        <a:p>
          <a:endParaRPr kumimoji="1" lang="ja-JP" altLang="en-US"/>
        </a:p>
      </dgm:t>
    </dgm:pt>
    <dgm:pt modelId="{E01A696F-5664-4F15-8BAE-372CD344751F}">
      <dgm:prSet phldrT="[テキスト]"/>
      <dgm:spPr/>
      <dgm:t>
        <a:bodyPr/>
        <a:lstStyle/>
        <a:p>
          <a:r>
            <a:rPr kumimoji="1" lang="en-US" altLang="ja-JP" dirty="0"/>
            <a:t>Unanswered items</a:t>
          </a:r>
          <a:endParaRPr kumimoji="1" lang="ja-JP" altLang="en-US" dirty="0"/>
        </a:p>
      </dgm:t>
    </dgm:pt>
    <dgm:pt modelId="{371490EB-EF59-469B-A0F5-281FD72E26AE}" type="parTrans" cxnId="{02BFD1CE-33C7-46F3-8260-3403E2DAE50C}">
      <dgm:prSet/>
      <dgm:spPr/>
      <dgm:t>
        <a:bodyPr/>
        <a:lstStyle/>
        <a:p>
          <a:endParaRPr kumimoji="1" lang="ja-JP" altLang="en-US"/>
        </a:p>
      </dgm:t>
    </dgm:pt>
    <dgm:pt modelId="{7868DE8E-C981-4C3F-A2B0-80CCCA0F6CA5}" type="sibTrans" cxnId="{02BFD1CE-33C7-46F3-8260-3403E2DAE50C}">
      <dgm:prSet/>
      <dgm:spPr/>
      <dgm:t>
        <a:bodyPr/>
        <a:lstStyle/>
        <a:p>
          <a:endParaRPr kumimoji="1" lang="ja-JP" altLang="en-US"/>
        </a:p>
      </dgm:t>
    </dgm:pt>
    <dgm:pt modelId="{E79D140E-CC69-4C7A-8DDF-04706AAFF815}">
      <dgm:prSet phldrT="[テキスト]"/>
      <dgm:spPr/>
      <dgm:t>
        <a:bodyPr/>
        <a:lstStyle/>
        <a:p>
          <a:r>
            <a:rPr kumimoji="1" lang="en-US" altLang="ja-JP" dirty="0"/>
            <a:t>Cold-deck imputation</a:t>
          </a:r>
        </a:p>
        <a:p>
          <a:r>
            <a:rPr kumimoji="1" lang="en-US" altLang="ja-JP" dirty="0"/>
            <a:t>Ratio imputation</a:t>
          </a:r>
          <a:endParaRPr kumimoji="1" lang="ja-JP" altLang="en-US" dirty="0"/>
        </a:p>
      </dgm:t>
    </dgm:pt>
    <dgm:pt modelId="{DE53287D-668D-4CF8-B9C7-0AA1EFEA0DDC}" type="parTrans" cxnId="{45DCB0FB-9716-4639-B10C-06E4F2ECE756}">
      <dgm:prSet/>
      <dgm:spPr/>
      <dgm:t>
        <a:bodyPr/>
        <a:lstStyle/>
        <a:p>
          <a:endParaRPr kumimoji="1" lang="ja-JP" altLang="en-US"/>
        </a:p>
      </dgm:t>
    </dgm:pt>
    <dgm:pt modelId="{A82D936E-401C-4BFF-9047-EB440E270B44}" type="sibTrans" cxnId="{45DCB0FB-9716-4639-B10C-06E4F2ECE756}">
      <dgm:prSet/>
      <dgm:spPr/>
      <dgm:t>
        <a:bodyPr/>
        <a:lstStyle/>
        <a:p>
          <a:endParaRPr kumimoji="1" lang="ja-JP" altLang="en-US"/>
        </a:p>
      </dgm:t>
    </dgm:pt>
    <dgm:pt modelId="{288A41AD-02ED-4D2A-AD8D-097FD88B4EA9}">
      <dgm:prSet phldrT="[テキスト]"/>
      <dgm:spPr/>
      <dgm:t>
        <a:bodyPr/>
        <a:lstStyle/>
        <a:p>
          <a:r>
            <a:rPr kumimoji="1" lang="en-US" altLang="ja-JP" dirty="0"/>
            <a:t>Confirmation</a:t>
          </a:r>
          <a:endParaRPr kumimoji="1" lang="ja-JP" altLang="en-US" dirty="0"/>
        </a:p>
      </dgm:t>
    </dgm:pt>
    <dgm:pt modelId="{BE98A57C-216A-41F0-BE78-3F466B91CE19}" type="parTrans" cxnId="{88C1538D-F033-4971-8F58-8FC7559348BA}">
      <dgm:prSet/>
      <dgm:spPr/>
      <dgm:t>
        <a:bodyPr/>
        <a:lstStyle/>
        <a:p>
          <a:endParaRPr kumimoji="1" lang="ja-JP" altLang="en-US"/>
        </a:p>
      </dgm:t>
    </dgm:pt>
    <dgm:pt modelId="{2C9C71E0-1D1B-405F-8BC9-B21EE99006D0}" type="sibTrans" cxnId="{88C1538D-F033-4971-8F58-8FC7559348BA}">
      <dgm:prSet/>
      <dgm:spPr/>
      <dgm:t>
        <a:bodyPr/>
        <a:lstStyle/>
        <a:p>
          <a:endParaRPr kumimoji="1" lang="ja-JP" altLang="en-US"/>
        </a:p>
      </dgm:t>
    </dgm:pt>
    <dgm:pt modelId="{ADD21599-5C9C-4C18-B7A0-291F68AB14EF}">
      <dgm:prSet phldrT="[テキスト]"/>
      <dgm:spPr/>
      <dgm:t>
        <a:bodyPr/>
        <a:lstStyle/>
        <a:p>
          <a:r>
            <a:rPr kumimoji="1" lang="en-US" altLang="ja-JP" dirty="0"/>
            <a:t>EDINET*</a:t>
          </a:r>
        </a:p>
        <a:p>
          <a:r>
            <a:rPr kumimoji="1" lang="en-US" altLang="ja-JP" dirty="0"/>
            <a:t>Corporate Website</a:t>
          </a:r>
        </a:p>
        <a:p>
          <a:r>
            <a:rPr kumimoji="1" lang="en-US" altLang="ja-JP" dirty="0"/>
            <a:t>Calling</a:t>
          </a:r>
          <a:endParaRPr kumimoji="1" lang="ja-JP" altLang="en-US" dirty="0"/>
        </a:p>
      </dgm:t>
    </dgm:pt>
    <dgm:pt modelId="{FC1F2B72-4D49-4C67-8D95-A3DABDD5AAE7}" type="parTrans" cxnId="{E69644D9-2A5E-4F5F-ABDD-CAD2AFC2F69C}">
      <dgm:prSet/>
      <dgm:spPr/>
      <dgm:t>
        <a:bodyPr/>
        <a:lstStyle/>
        <a:p>
          <a:endParaRPr kumimoji="1" lang="ja-JP" altLang="en-US"/>
        </a:p>
      </dgm:t>
    </dgm:pt>
    <dgm:pt modelId="{349E1069-3FBC-40CD-8B87-A44804033961}" type="sibTrans" cxnId="{E69644D9-2A5E-4F5F-ABDD-CAD2AFC2F69C}">
      <dgm:prSet/>
      <dgm:spPr/>
      <dgm:t>
        <a:bodyPr/>
        <a:lstStyle/>
        <a:p>
          <a:endParaRPr kumimoji="1" lang="ja-JP" altLang="en-US"/>
        </a:p>
      </dgm:t>
    </dgm:pt>
    <dgm:pt modelId="{B52FF804-9A1D-4FA9-9B2A-D59E4D992B93}" type="pres">
      <dgm:prSet presAssocID="{0348FEDD-D2A6-4FAB-BE8A-1DF6CA73327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F4C6F35-9C64-4E29-91A0-3A79974144AD}" type="pres">
      <dgm:prSet presAssocID="{A1C5456F-E785-46A7-94AB-03FC96DB0A11}" presName="compNode" presStyleCnt="0"/>
      <dgm:spPr/>
    </dgm:pt>
    <dgm:pt modelId="{19711124-1AE3-4E02-8908-C8C9B4DEFD64}" type="pres">
      <dgm:prSet presAssocID="{A1C5456F-E785-46A7-94AB-03FC96DB0A11}" presName="aNode" presStyleLbl="bgShp" presStyleIdx="0" presStyleCnt="3"/>
      <dgm:spPr/>
      <dgm:t>
        <a:bodyPr/>
        <a:lstStyle/>
        <a:p>
          <a:endParaRPr kumimoji="1" lang="ja-JP" altLang="en-US"/>
        </a:p>
      </dgm:t>
    </dgm:pt>
    <dgm:pt modelId="{C9EED4AC-502D-40A9-BB5C-668979C4BB9B}" type="pres">
      <dgm:prSet presAssocID="{A1C5456F-E785-46A7-94AB-03FC96DB0A11}" presName="textNode" presStyleLbl="bgShp" presStyleIdx="0" presStyleCnt="3"/>
      <dgm:spPr/>
      <dgm:t>
        <a:bodyPr/>
        <a:lstStyle/>
        <a:p>
          <a:endParaRPr kumimoji="1" lang="ja-JP" altLang="en-US"/>
        </a:p>
      </dgm:t>
    </dgm:pt>
    <dgm:pt modelId="{2677407A-BDBB-46EB-9B71-04375CD7600F}" type="pres">
      <dgm:prSet presAssocID="{A1C5456F-E785-46A7-94AB-03FC96DB0A11}" presName="compChildNode" presStyleCnt="0"/>
      <dgm:spPr/>
    </dgm:pt>
    <dgm:pt modelId="{D76BEDB1-F038-400D-861A-F138B9CB693D}" type="pres">
      <dgm:prSet presAssocID="{A1C5456F-E785-46A7-94AB-03FC96DB0A11}" presName="theInnerList" presStyleCnt="0"/>
      <dgm:spPr/>
    </dgm:pt>
    <dgm:pt modelId="{3EC04E5B-7E07-47E7-B243-627D949EE477}" type="pres">
      <dgm:prSet presAssocID="{B4CCAD2B-0CB7-446D-A4AC-A596806C8FD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0B1BD33-C62E-467C-9CDC-8CCE5D229A93}" type="pres">
      <dgm:prSet presAssocID="{A1C5456F-E785-46A7-94AB-03FC96DB0A11}" presName="aSpace" presStyleCnt="0"/>
      <dgm:spPr/>
    </dgm:pt>
    <dgm:pt modelId="{9B0D21FA-0CD1-4C6F-BD37-DA36F5880379}" type="pres">
      <dgm:prSet presAssocID="{E01A696F-5664-4F15-8BAE-372CD344751F}" presName="compNode" presStyleCnt="0"/>
      <dgm:spPr/>
    </dgm:pt>
    <dgm:pt modelId="{3E4172BF-7C1C-4843-B57C-9F989904E014}" type="pres">
      <dgm:prSet presAssocID="{E01A696F-5664-4F15-8BAE-372CD344751F}" presName="aNode" presStyleLbl="bgShp" presStyleIdx="1" presStyleCnt="3"/>
      <dgm:spPr/>
      <dgm:t>
        <a:bodyPr/>
        <a:lstStyle/>
        <a:p>
          <a:endParaRPr kumimoji="1" lang="ja-JP" altLang="en-US"/>
        </a:p>
      </dgm:t>
    </dgm:pt>
    <dgm:pt modelId="{6DCFE1C8-161F-422F-95DE-C7BE4E8C46A5}" type="pres">
      <dgm:prSet presAssocID="{E01A696F-5664-4F15-8BAE-372CD344751F}" presName="textNode" presStyleLbl="bgShp" presStyleIdx="1" presStyleCnt="3"/>
      <dgm:spPr/>
      <dgm:t>
        <a:bodyPr/>
        <a:lstStyle/>
        <a:p>
          <a:endParaRPr kumimoji="1" lang="ja-JP" altLang="en-US"/>
        </a:p>
      </dgm:t>
    </dgm:pt>
    <dgm:pt modelId="{D6E93775-115C-4B0D-B2AF-DA39A0B37EDC}" type="pres">
      <dgm:prSet presAssocID="{E01A696F-5664-4F15-8BAE-372CD344751F}" presName="compChildNode" presStyleCnt="0"/>
      <dgm:spPr/>
    </dgm:pt>
    <dgm:pt modelId="{10B0B3C1-28D7-48F9-B114-C0D3F3FDC9C7}" type="pres">
      <dgm:prSet presAssocID="{E01A696F-5664-4F15-8BAE-372CD344751F}" presName="theInnerList" presStyleCnt="0"/>
      <dgm:spPr/>
    </dgm:pt>
    <dgm:pt modelId="{886F833E-D40D-4AF7-9F45-3131AE7BC24D}" type="pres">
      <dgm:prSet presAssocID="{E79D140E-CC69-4C7A-8DDF-04706AAFF81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AEC0FF5-57CD-4A78-ACFE-DC308DCAFBA5}" type="pres">
      <dgm:prSet presAssocID="{E01A696F-5664-4F15-8BAE-372CD344751F}" presName="aSpace" presStyleCnt="0"/>
      <dgm:spPr/>
    </dgm:pt>
    <dgm:pt modelId="{4B77F343-0B23-4ADE-90A7-5360DA9DE80F}" type="pres">
      <dgm:prSet presAssocID="{288A41AD-02ED-4D2A-AD8D-097FD88B4EA9}" presName="compNode" presStyleCnt="0"/>
      <dgm:spPr/>
    </dgm:pt>
    <dgm:pt modelId="{6FD35431-F743-4FC6-A7D9-1B9EC5F8AD2B}" type="pres">
      <dgm:prSet presAssocID="{288A41AD-02ED-4D2A-AD8D-097FD88B4EA9}" presName="aNode" presStyleLbl="bgShp" presStyleIdx="2" presStyleCnt="3"/>
      <dgm:spPr/>
      <dgm:t>
        <a:bodyPr/>
        <a:lstStyle/>
        <a:p>
          <a:endParaRPr kumimoji="1" lang="ja-JP" altLang="en-US"/>
        </a:p>
      </dgm:t>
    </dgm:pt>
    <dgm:pt modelId="{98CDB4DC-9AEF-42E8-8EE0-710BE933773E}" type="pres">
      <dgm:prSet presAssocID="{288A41AD-02ED-4D2A-AD8D-097FD88B4EA9}" presName="textNode" presStyleLbl="bgShp" presStyleIdx="2" presStyleCnt="3"/>
      <dgm:spPr/>
      <dgm:t>
        <a:bodyPr/>
        <a:lstStyle/>
        <a:p>
          <a:endParaRPr kumimoji="1" lang="ja-JP" altLang="en-US"/>
        </a:p>
      </dgm:t>
    </dgm:pt>
    <dgm:pt modelId="{01ECE395-4138-4173-B006-F0C4DC0CBF2B}" type="pres">
      <dgm:prSet presAssocID="{288A41AD-02ED-4D2A-AD8D-097FD88B4EA9}" presName="compChildNode" presStyleCnt="0"/>
      <dgm:spPr/>
    </dgm:pt>
    <dgm:pt modelId="{B494733C-02EC-424F-8D92-74511FDA7E6F}" type="pres">
      <dgm:prSet presAssocID="{288A41AD-02ED-4D2A-AD8D-097FD88B4EA9}" presName="theInnerList" presStyleCnt="0"/>
      <dgm:spPr/>
    </dgm:pt>
    <dgm:pt modelId="{CDDE0FE2-3C5E-4505-91D4-CCC5501F4A15}" type="pres">
      <dgm:prSet presAssocID="{ADD21599-5C9C-4C18-B7A0-291F68AB14E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69644D9-2A5E-4F5F-ABDD-CAD2AFC2F69C}" srcId="{288A41AD-02ED-4D2A-AD8D-097FD88B4EA9}" destId="{ADD21599-5C9C-4C18-B7A0-291F68AB14EF}" srcOrd="0" destOrd="0" parTransId="{FC1F2B72-4D49-4C67-8D95-A3DABDD5AAE7}" sibTransId="{349E1069-3FBC-40CD-8B87-A44804033961}"/>
    <dgm:cxn modelId="{88C1538D-F033-4971-8F58-8FC7559348BA}" srcId="{0348FEDD-D2A6-4FAB-BE8A-1DF6CA733270}" destId="{288A41AD-02ED-4D2A-AD8D-097FD88B4EA9}" srcOrd="2" destOrd="0" parTransId="{BE98A57C-216A-41F0-BE78-3F466B91CE19}" sibTransId="{2C9C71E0-1D1B-405F-8BC9-B21EE99006D0}"/>
    <dgm:cxn modelId="{BE045F14-397A-4519-B42C-CF146E7C28C4}" type="presOf" srcId="{B4CCAD2B-0CB7-446D-A4AC-A596806C8FD8}" destId="{3EC04E5B-7E07-47E7-B243-627D949EE477}" srcOrd="0" destOrd="0" presId="urn:microsoft.com/office/officeart/2005/8/layout/lProcess2"/>
    <dgm:cxn modelId="{CEC1362A-A438-481A-9F03-07F7479CA9D4}" srcId="{A1C5456F-E785-46A7-94AB-03FC96DB0A11}" destId="{B4CCAD2B-0CB7-446D-A4AC-A596806C8FD8}" srcOrd="0" destOrd="0" parTransId="{6F774D15-CC88-4A78-98F2-4C12470A4525}" sibTransId="{01827ECB-0AF3-4635-A1C8-8DA567739014}"/>
    <dgm:cxn modelId="{E2C322C5-4092-42C9-9003-3BD4EA9FFBDF}" type="presOf" srcId="{A1C5456F-E785-46A7-94AB-03FC96DB0A11}" destId="{19711124-1AE3-4E02-8908-C8C9B4DEFD64}" srcOrd="0" destOrd="0" presId="urn:microsoft.com/office/officeart/2005/8/layout/lProcess2"/>
    <dgm:cxn modelId="{75E5C34A-0A38-4CD6-BAD2-6CE2121DB9EF}" type="presOf" srcId="{ADD21599-5C9C-4C18-B7A0-291F68AB14EF}" destId="{CDDE0FE2-3C5E-4505-91D4-CCC5501F4A15}" srcOrd="0" destOrd="0" presId="urn:microsoft.com/office/officeart/2005/8/layout/lProcess2"/>
    <dgm:cxn modelId="{45DCB0FB-9716-4639-B10C-06E4F2ECE756}" srcId="{E01A696F-5664-4F15-8BAE-372CD344751F}" destId="{E79D140E-CC69-4C7A-8DDF-04706AAFF815}" srcOrd="0" destOrd="0" parTransId="{DE53287D-668D-4CF8-B9C7-0AA1EFEA0DDC}" sibTransId="{A82D936E-401C-4BFF-9047-EB440E270B44}"/>
    <dgm:cxn modelId="{4529DB41-BD75-4FF8-B9F3-AA8BA03822D0}" type="presOf" srcId="{0348FEDD-D2A6-4FAB-BE8A-1DF6CA733270}" destId="{B52FF804-9A1D-4FA9-9B2A-D59E4D992B93}" srcOrd="0" destOrd="0" presId="urn:microsoft.com/office/officeart/2005/8/layout/lProcess2"/>
    <dgm:cxn modelId="{F19C3B3D-76F4-4E0B-B2BE-483EA429E92E}" srcId="{0348FEDD-D2A6-4FAB-BE8A-1DF6CA733270}" destId="{A1C5456F-E785-46A7-94AB-03FC96DB0A11}" srcOrd="0" destOrd="0" parTransId="{64B0929B-442D-4DF4-9E84-DA3288C4AF94}" sibTransId="{71D435FF-940D-407F-BAD1-97023386780A}"/>
    <dgm:cxn modelId="{6EC8907E-6E15-49E1-86E6-2545679EDF0D}" type="presOf" srcId="{288A41AD-02ED-4D2A-AD8D-097FD88B4EA9}" destId="{6FD35431-F743-4FC6-A7D9-1B9EC5F8AD2B}" srcOrd="0" destOrd="0" presId="urn:microsoft.com/office/officeart/2005/8/layout/lProcess2"/>
    <dgm:cxn modelId="{2FC01AC1-4BFC-48BF-BA23-20CE51941DAE}" type="presOf" srcId="{E01A696F-5664-4F15-8BAE-372CD344751F}" destId="{6DCFE1C8-161F-422F-95DE-C7BE4E8C46A5}" srcOrd="1" destOrd="0" presId="urn:microsoft.com/office/officeart/2005/8/layout/lProcess2"/>
    <dgm:cxn modelId="{3D5F6445-8CEE-4849-B805-C61EEB33FA25}" type="presOf" srcId="{E01A696F-5664-4F15-8BAE-372CD344751F}" destId="{3E4172BF-7C1C-4843-B57C-9F989904E014}" srcOrd="0" destOrd="0" presId="urn:microsoft.com/office/officeart/2005/8/layout/lProcess2"/>
    <dgm:cxn modelId="{02BFD1CE-33C7-46F3-8260-3403E2DAE50C}" srcId="{0348FEDD-D2A6-4FAB-BE8A-1DF6CA733270}" destId="{E01A696F-5664-4F15-8BAE-372CD344751F}" srcOrd="1" destOrd="0" parTransId="{371490EB-EF59-469B-A0F5-281FD72E26AE}" sibTransId="{7868DE8E-C981-4C3F-A2B0-80CCCA0F6CA5}"/>
    <dgm:cxn modelId="{6356E26E-5F85-4F1B-BCC5-25EAECF52F23}" type="presOf" srcId="{A1C5456F-E785-46A7-94AB-03FC96DB0A11}" destId="{C9EED4AC-502D-40A9-BB5C-668979C4BB9B}" srcOrd="1" destOrd="0" presId="urn:microsoft.com/office/officeart/2005/8/layout/lProcess2"/>
    <dgm:cxn modelId="{197258D0-01DB-4A88-8391-9E7A8FBB2ADD}" type="presOf" srcId="{288A41AD-02ED-4D2A-AD8D-097FD88B4EA9}" destId="{98CDB4DC-9AEF-42E8-8EE0-710BE933773E}" srcOrd="1" destOrd="0" presId="urn:microsoft.com/office/officeart/2005/8/layout/lProcess2"/>
    <dgm:cxn modelId="{EC5A4D7F-2942-403C-B7E3-5B842823D33E}" type="presOf" srcId="{E79D140E-CC69-4C7A-8DDF-04706AAFF815}" destId="{886F833E-D40D-4AF7-9F45-3131AE7BC24D}" srcOrd="0" destOrd="0" presId="urn:microsoft.com/office/officeart/2005/8/layout/lProcess2"/>
    <dgm:cxn modelId="{A5DAD016-05C7-4F68-AE17-555F36EB5221}" type="presParOf" srcId="{B52FF804-9A1D-4FA9-9B2A-D59E4D992B93}" destId="{AF4C6F35-9C64-4E29-91A0-3A79974144AD}" srcOrd="0" destOrd="0" presId="urn:microsoft.com/office/officeart/2005/8/layout/lProcess2"/>
    <dgm:cxn modelId="{0186799B-AE64-4672-87A4-AE59FED15999}" type="presParOf" srcId="{AF4C6F35-9C64-4E29-91A0-3A79974144AD}" destId="{19711124-1AE3-4E02-8908-C8C9B4DEFD64}" srcOrd="0" destOrd="0" presId="urn:microsoft.com/office/officeart/2005/8/layout/lProcess2"/>
    <dgm:cxn modelId="{9CB362EB-634C-46A9-BD27-15F8E5692D07}" type="presParOf" srcId="{AF4C6F35-9C64-4E29-91A0-3A79974144AD}" destId="{C9EED4AC-502D-40A9-BB5C-668979C4BB9B}" srcOrd="1" destOrd="0" presId="urn:microsoft.com/office/officeart/2005/8/layout/lProcess2"/>
    <dgm:cxn modelId="{5083BDAF-3966-46EB-A889-8D64C56E6C29}" type="presParOf" srcId="{AF4C6F35-9C64-4E29-91A0-3A79974144AD}" destId="{2677407A-BDBB-46EB-9B71-04375CD7600F}" srcOrd="2" destOrd="0" presId="urn:microsoft.com/office/officeart/2005/8/layout/lProcess2"/>
    <dgm:cxn modelId="{9F488402-6AAB-4B95-ADBC-FE40AE2ACE28}" type="presParOf" srcId="{2677407A-BDBB-46EB-9B71-04375CD7600F}" destId="{D76BEDB1-F038-400D-861A-F138B9CB693D}" srcOrd="0" destOrd="0" presId="urn:microsoft.com/office/officeart/2005/8/layout/lProcess2"/>
    <dgm:cxn modelId="{CCAAA6F6-04A9-4FE2-BFF6-279561BD22D4}" type="presParOf" srcId="{D76BEDB1-F038-400D-861A-F138B9CB693D}" destId="{3EC04E5B-7E07-47E7-B243-627D949EE477}" srcOrd="0" destOrd="0" presId="urn:microsoft.com/office/officeart/2005/8/layout/lProcess2"/>
    <dgm:cxn modelId="{490F204E-DAB9-40C3-BC38-2A0EB16B7DD9}" type="presParOf" srcId="{B52FF804-9A1D-4FA9-9B2A-D59E4D992B93}" destId="{D0B1BD33-C62E-467C-9CDC-8CCE5D229A93}" srcOrd="1" destOrd="0" presId="urn:microsoft.com/office/officeart/2005/8/layout/lProcess2"/>
    <dgm:cxn modelId="{83CDAE11-6F6F-4A51-A0F1-8DBA3C916727}" type="presParOf" srcId="{B52FF804-9A1D-4FA9-9B2A-D59E4D992B93}" destId="{9B0D21FA-0CD1-4C6F-BD37-DA36F5880379}" srcOrd="2" destOrd="0" presId="urn:microsoft.com/office/officeart/2005/8/layout/lProcess2"/>
    <dgm:cxn modelId="{EF38EDF1-A2C9-4027-A39B-9CA7C5DBD2CA}" type="presParOf" srcId="{9B0D21FA-0CD1-4C6F-BD37-DA36F5880379}" destId="{3E4172BF-7C1C-4843-B57C-9F989904E014}" srcOrd="0" destOrd="0" presId="urn:microsoft.com/office/officeart/2005/8/layout/lProcess2"/>
    <dgm:cxn modelId="{F2909555-3FA4-43C0-A38F-B2E5F30F1A62}" type="presParOf" srcId="{9B0D21FA-0CD1-4C6F-BD37-DA36F5880379}" destId="{6DCFE1C8-161F-422F-95DE-C7BE4E8C46A5}" srcOrd="1" destOrd="0" presId="urn:microsoft.com/office/officeart/2005/8/layout/lProcess2"/>
    <dgm:cxn modelId="{101FFD85-E759-4F38-B571-03888BB086F9}" type="presParOf" srcId="{9B0D21FA-0CD1-4C6F-BD37-DA36F5880379}" destId="{D6E93775-115C-4B0D-B2AF-DA39A0B37EDC}" srcOrd="2" destOrd="0" presId="urn:microsoft.com/office/officeart/2005/8/layout/lProcess2"/>
    <dgm:cxn modelId="{499F55F5-7297-4646-A89E-5BE4B99D6341}" type="presParOf" srcId="{D6E93775-115C-4B0D-B2AF-DA39A0B37EDC}" destId="{10B0B3C1-28D7-48F9-B114-C0D3F3FDC9C7}" srcOrd="0" destOrd="0" presId="urn:microsoft.com/office/officeart/2005/8/layout/lProcess2"/>
    <dgm:cxn modelId="{3C72C621-C389-4550-819F-B43694D53EF0}" type="presParOf" srcId="{10B0B3C1-28D7-48F9-B114-C0D3F3FDC9C7}" destId="{886F833E-D40D-4AF7-9F45-3131AE7BC24D}" srcOrd="0" destOrd="0" presId="urn:microsoft.com/office/officeart/2005/8/layout/lProcess2"/>
    <dgm:cxn modelId="{50A819AC-184C-439D-8898-D25F1AFA0638}" type="presParOf" srcId="{B52FF804-9A1D-4FA9-9B2A-D59E4D992B93}" destId="{6AEC0FF5-57CD-4A78-ACFE-DC308DCAFBA5}" srcOrd="3" destOrd="0" presId="urn:microsoft.com/office/officeart/2005/8/layout/lProcess2"/>
    <dgm:cxn modelId="{493433D9-7956-4D83-BA77-687D55863C15}" type="presParOf" srcId="{B52FF804-9A1D-4FA9-9B2A-D59E4D992B93}" destId="{4B77F343-0B23-4ADE-90A7-5360DA9DE80F}" srcOrd="4" destOrd="0" presId="urn:microsoft.com/office/officeart/2005/8/layout/lProcess2"/>
    <dgm:cxn modelId="{E55B3263-32CF-47AA-92BB-1723BA3D23E9}" type="presParOf" srcId="{4B77F343-0B23-4ADE-90A7-5360DA9DE80F}" destId="{6FD35431-F743-4FC6-A7D9-1B9EC5F8AD2B}" srcOrd="0" destOrd="0" presId="urn:microsoft.com/office/officeart/2005/8/layout/lProcess2"/>
    <dgm:cxn modelId="{E7984E03-0A39-4E6A-A114-0C14BAF1C293}" type="presParOf" srcId="{4B77F343-0B23-4ADE-90A7-5360DA9DE80F}" destId="{98CDB4DC-9AEF-42E8-8EE0-710BE933773E}" srcOrd="1" destOrd="0" presId="urn:microsoft.com/office/officeart/2005/8/layout/lProcess2"/>
    <dgm:cxn modelId="{143A57D4-79FC-4522-9A22-6F5EE906C432}" type="presParOf" srcId="{4B77F343-0B23-4ADE-90A7-5360DA9DE80F}" destId="{01ECE395-4138-4173-B006-F0C4DC0CBF2B}" srcOrd="2" destOrd="0" presId="urn:microsoft.com/office/officeart/2005/8/layout/lProcess2"/>
    <dgm:cxn modelId="{F7B0A75C-2804-4385-9BB1-661D740D1977}" type="presParOf" srcId="{01ECE395-4138-4173-B006-F0C4DC0CBF2B}" destId="{B494733C-02EC-424F-8D92-74511FDA7E6F}" srcOrd="0" destOrd="0" presId="urn:microsoft.com/office/officeart/2005/8/layout/lProcess2"/>
    <dgm:cxn modelId="{C55CA076-5EDD-4886-A39C-8A39D0EC071C}" type="presParOf" srcId="{B494733C-02EC-424F-8D92-74511FDA7E6F}" destId="{CDDE0FE2-3C5E-4505-91D4-CCC5501F4A1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4A687D-B00F-4619-AD7C-F33FBFBC90F2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F2C124EF-065F-49F4-A1B6-BBF76F1EE1DF}">
      <dgm:prSet phldrT="[テキスト]"/>
      <dgm:spPr/>
      <dgm:t>
        <a:bodyPr/>
        <a:lstStyle/>
        <a:p>
          <a:r>
            <a:rPr kumimoji="1" lang="en-US" altLang="ja-JP" dirty="0"/>
            <a:t>Feb. 1, 2012 </a:t>
          </a:r>
        </a:p>
        <a:p>
          <a:r>
            <a:rPr kumimoji="1" lang="en-US" altLang="ja-JP" dirty="0"/>
            <a:t>EC-BA</a:t>
          </a:r>
        </a:p>
        <a:p>
          <a:r>
            <a:rPr kumimoji="1" lang="en-US" altLang="ja-JP" dirty="0"/>
            <a:t>Aggregate results mixing with and  without consumption tax</a:t>
          </a:r>
        </a:p>
      </dgm:t>
    </dgm:pt>
    <dgm:pt modelId="{CFE12269-8F69-4A26-9E52-5E1B19095516}" type="parTrans" cxnId="{76114EBB-F957-4812-B0E9-B0721D1D4615}">
      <dgm:prSet/>
      <dgm:spPr/>
      <dgm:t>
        <a:bodyPr/>
        <a:lstStyle/>
        <a:p>
          <a:endParaRPr kumimoji="1" lang="ja-JP" altLang="en-US"/>
        </a:p>
      </dgm:t>
    </dgm:pt>
    <dgm:pt modelId="{38DF707A-DA00-423C-A34F-9595D64879C3}" type="sibTrans" cxnId="{76114EBB-F957-4812-B0E9-B0721D1D4615}">
      <dgm:prSet/>
      <dgm:spPr/>
      <dgm:t>
        <a:bodyPr/>
        <a:lstStyle/>
        <a:p>
          <a:endParaRPr kumimoji="1" lang="ja-JP" altLang="en-US"/>
        </a:p>
      </dgm:t>
    </dgm:pt>
    <dgm:pt modelId="{1B46AD78-0944-406D-8A6B-8BE1F823C41C}">
      <dgm:prSet phldrT="[テキスト]"/>
      <dgm:spPr/>
      <dgm:t>
        <a:bodyPr/>
        <a:lstStyle/>
        <a:p>
          <a:r>
            <a:rPr kumimoji="1" lang="en-US" altLang="ja-JP" dirty="0"/>
            <a:t>Apr. 1, 2014</a:t>
          </a:r>
        </a:p>
        <a:p>
          <a:r>
            <a:rPr kumimoji="1" lang="en-US" altLang="ja-JP" dirty="0"/>
            <a:t>Consumption tax was raised from 5% to 8%</a:t>
          </a:r>
          <a:endParaRPr kumimoji="1" lang="ja-JP" altLang="en-US" dirty="0"/>
        </a:p>
      </dgm:t>
    </dgm:pt>
    <dgm:pt modelId="{C3DB1D46-0B6D-4F48-A947-653AA02FF052}" type="parTrans" cxnId="{313EEA42-C960-433D-B156-68F63879D319}">
      <dgm:prSet/>
      <dgm:spPr/>
      <dgm:t>
        <a:bodyPr/>
        <a:lstStyle/>
        <a:p>
          <a:endParaRPr kumimoji="1" lang="ja-JP" altLang="en-US"/>
        </a:p>
      </dgm:t>
    </dgm:pt>
    <dgm:pt modelId="{24C65796-61E6-452F-91AC-FCDB39CA947A}" type="sibTrans" cxnId="{313EEA42-C960-433D-B156-68F63879D319}">
      <dgm:prSet/>
      <dgm:spPr/>
      <dgm:t>
        <a:bodyPr/>
        <a:lstStyle/>
        <a:p>
          <a:endParaRPr kumimoji="1" lang="ja-JP" altLang="en-US"/>
        </a:p>
      </dgm:t>
    </dgm:pt>
    <dgm:pt modelId="{F58E58F7-6E30-43C2-B7A5-C6F1AA310E6E}">
      <dgm:prSet phldrT="[テキスト]"/>
      <dgm:spPr/>
      <dgm:t>
        <a:bodyPr/>
        <a:lstStyle/>
        <a:p>
          <a:r>
            <a:rPr kumimoji="1" lang="en-US" altLang="ja-JP" dirty="0"/>
            <a:t>Jun. 1, 2016 </a:t>
          </a:r>
        </a:p>
        <a:p>
          <a:r>
            <a:rPr kumimoji="1" lang="en-US" altLang="ja-JP" dirty="0"/>
            <a:t>EC-BA</a:t>
          </a:r>
        </a:p>
        <a:p>
          <a:r>
            <a:rPr kumimoji="1" lang="en-US" altLang="ja-JP" dirty="0"/>
            <a:t>Aggregate results with consumption tax </a:t>
          </a:r>
        </a:p>
        <a:p>
          <a:endParaRPr kumimoji="1" lang="ja-JP" altLang="en-US" dirty="0"/>
        </a:p>
      </dgm:t>
    </dgm:pt>
    <dgm:pt modelId="{6EF3BC04-F28F-4064-9B4E-3FF396BF62CD}" type="parTrans" cxnId="{97FD87B0-9E0E-4971-B19F-2E74F7F791C3}">
      <dgm:prSet/>
      <dgm:spPr/>
      <dgm:t>
        <a:bodyPr/>
        <a:lstStyle/>
        <a:p>
          <a:endParaRPr kumimoji="1" lang="ja-JP" altLang="en-US"/>
        </a:p>
      </dgm:t>
    </dgm:pt>
    <dgm:pt modelId="{A6A5ACB0-2E81-4B86-9DE1-7E0666F3E6B7}" type="sibTrans" cxnId="{97FD87B0-9E0E-4971-B19F-2E74F7F791C3}">
      <dgm:prSet/>
      <dgm:spPr/>
      <dgm:t>
        <a:bodyPr/>
        <a:lstStyle/>
        <a:p>
          <a:endParaRPr kumimoji="1" lang="ja-JP" altLang="en-US"/>
        </a:p>
      </dgm:t>
    </dgm:pt>
    <dgm:pt modelId="{B657CF72-0CE6-451C-8FFB-E395D49698B4}" type="pres">
      <dgm:prSet presAssocID="{EC4A687D-B00F-4619-AD7C-F33FBFBC90F2}" presName="CompostProcess" presStyleCnt="0">
        <dgm:presLayoutVars>
          <dgm:dir/>
          <dgm:resizeHandles val="exact"/>
        </dgm:presLayoutVars>
      </dgm:prSet>
      <dgm:spPr/>
    </dgm:pt>
    <dgm:pt modelId="{93FB8932-2FD1-43E3-8229-7CFC49E9E45C}" type="pres">
      <dgm:prSet presAssocID="{EC4A687D-B00F-4619-AD7C-F33FBFBC90F2}" presName="arrow" presStyleLbl="bgShp" presStyleIdx="0" presStyleCnt="1" custLinFactNeighborY="731"/>
      <dgm:spPr/>
    </dgm:pt>
    <dgm:pt modelId="{B946AD11-7A18-4D74-9020-CDDDD384EE3E}" type="pres">
      <dgm:prSet presAssocID="{EC4A687D-B00F-4619-AD7C-F33FBFBC90F2}" presName="linearProcess" presStyleCnt="0"/>
      <dgm:spPr/>
    </dgm:pt>
    <dgm:pt modelId="{2CE8B12B-F7A1-4CCC-8785-533AE49FA8CD}" type="pres">
      <dgm:prSet presAssocID="{F2C124EF-065F-49F4-A1B6-BBF76F1EE1D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3612FEE-58A5-4806-8958-BDBC8D58AFFE}" type="pres">
      <dgm:prSet presAssocID="{38DF707A-DA00-423C-A34F-9595D64879C3}" presName="sibTrans" presStyleCnt="0"/>
      <dgm:spPr/>
    </dgm:pt>
    <dgm:pt modelId="{3E4D239E-B686-4B6A-B0EA-3F86A68ED53F}" type="pres">
      <dgm:prSet presAssocID="{1B46AD78-0944-406D-8A6B-8BE1F823C41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687DCE-67BE-4D5E-9EA1-F895139CA2DD}" type="pres">
      <dgm:prSet presAssocID="{24C65796-61E6-452F-91AC-FCDB39CA947A}" presName="sibTrans" presStyleCnt="0"/>
      <dgm:spPr/>
    </dgm:pt>
    <dgm:pt modelId="{B48AEFC6-1350-4D64-90E7-35A9954335C4}" type="pres">
      <dgm:prSet presAssocID="{F58E58F7-6E30-43C2-B7A5-C6F1AA310E6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114EBB-F957-4812-B0E9-B0721D1D4615}" srcId="{EC4A687D-B00F-4619-AD7C-F33FBFBC90F2}" destId="{F2C124EF-065F-49F4-A1B6-BBF76F1EE1DF}" srcOrd="0" destOrd="0" parTransId="{CFE12269-8F69-4A26-9E52-5E1B19095516}" sibTransId="{38DF707A-DA00-423C-A34F-9595D64879C3}"/>
    <dgm:cxn modelId="{97FD87B0-9E0E-4971-B19F-2E74F7F791C3}" srcId="{EC4A687D-B00F-4619-AD7C-F33FBFBC90F2}" destId="{F58E58F7-6E30-43C2-B7A5-C6F1AA310E6E}" srcOrd="2" destOrd="0" parTransId="{6EF3BC04-F28F-4064-9B4E-3FF396BF62CD}" sibTransId="{A6A5ACB0-2E81-4B86-9DE1-7E0666F3E6B7}"/>
    <dgm:cxn modelId="{4D7AB17F-2CCC-4145-87DF-6B826A98092A}" type="presOf" srcId="{F2C124EF-065F-49F4-A1B6-BBF76F1EE1DF}" destId="{2CE8B12B-F7A1-4CCC-8785-533AE49FA8CD}" srcOrd="0" destOrd="0" presId="urn:microsoft.com/office/officeart/2005/8/layout/hProcess9"/>
    <dgm:cxn modelId="{313EEA42-C960-433D-B156-68F63879D319}" srcId="{EC4A687D-B00F-4619-AD7C-F33FBFBC90F2}" destId="{1B46AD78-0944-406D-8A6B-8BE1F823C41C}" srcOrd="1" destOrd="0" parTransId="{C3DB1D46-0B6D-4F48-A947-653AA02FF052}" sibTransId="{24C65796-61E6-452F-91AC-FCDB39CA947A}"/>
    <dgm:cxn modelId="{72CD5AAA-D5DC-44F6-AB1C-ECDB7D0C2E33}" type="presOf" srcId="{EC4A687D-B00F-4619-AD7C-F33FBFBC90F2}" destId="{B657CF72-0CE6-451C-8FFB-E395D49698B4}" srcOrd="0" destOrd="0" presId="urn:microsoft.com/office/officeart/2005/8/layout/hProcess9"/>
    <dgm:cxn modelId="{1D00CA30-08C3-4918-9288-029ED1D04385}" type="presOf" srcId="{F58E58F7-6E30-43C2-B7A5-C6F1AA310E6E}" destId="{B48AEFC6-1350-4D64-90E7-35A9954335C4}" srcOrd="0" destOrd="0" presId="urn:microsoft.com/office/officeart/2005/8/layout/hProcess9"/>
    <dgm:cxn modelId="{A5D7E12B-92F3-4812-A02B-E0BFE824C786}" type="presOf" srcId="{1B46AD78-0944-406D-8A6B-8BE1F823C41C}" destId="{3E4D239E-B686-4B6A-B0EA-3F86A68ED53F}" srcOrd="0" destOrd="0" presId="urn:microsoft.com/office/officeart/2005/8/layout/hProcess9"/>
    <dgm:cxn modelId="{2085C869-2A30-44AC-8113-F975C997823C}" type="presParOf" srcId="{B657CF72-0CE6-451C-8FFB-E395D49698B4}" destId="{93FB8932-2FD1-43E3-8229-7CFC49E9E45C}" srcOrd="0" destOrd="0" presId="urn:microsoft.com/office/officeart/2005/8/layout/hProcess9"/>
    <dgm:cxn modelId="{A4052C15-9A42-48E8-A0FA-8E7E9F3E0370}" type="presParOf" srcId="{B657CF72-0CE6-451C-8FFB-E395D49698B4}" destId="{B946AD11-7A18-4D74-9020-CDDDD384EE3E}" srcOrd="1" destOrd="0" presId="urn:microsoft.com/office/officeart/2005/8/layout/hProcess9"/>
    <dgm:cxn modelId="{E6797C90-6CC4-4259-91CF-78B09C053A54}" type="presParOf" srcId="{B946AD11-7A18-4D74-9020-CDDDD384EE3E}" destId="{2CE8B12B-F7A1-4CCC-8785-533AE49FA8CD}" srcOrd="0" destOrd="0" presId="urn:microsoft.com/office/officeart/2005/8/layout/hProcess9"/>
    <dgm:cxn modelId="{D3AE5F46-EA08-4342-B53A-2BBD4F790D51}" type="presParOf" srcId="{B946AD11-7A18-4D74-9020-CDDDD384EE3E}" destId="{F3612FEE-58A5-4806-8958-BDBC8D58AFFE}" srcOrd="1" destOrd="0" presId="urn:microsoft.com/office/officeart/2005/8/layout/hProcess9"/>
    <dgm:cxn modelId="{FD2C2539-C8BE-436F-ABC8-9E6490115630}" type="presParOf" srcId="{B946AD11-7A18-4D74-9020-CDDDD384EE3E}" destId="{3E4D239E-B686-4B6A-B0EA-3F86A68ED53F}" srcOrd="2" destOrd="0" presId="urn:microsoft.com/office/officeart/2005/8/layout/hProcess9"/>
    <dgm:cxn modelId="{BAF8857C-D191-46C4-AC45-B37899132F72}" type="presParOf" srcId="{B946AD11-7A18-4D74-9020-CDDDD384EE3E}" destId="{16687DCE-67BE-4D5E-9EA1-F895139CA2DD}" srcOrd="3" destOrd="0" presId="urn:microsoft.com/office/officeart/2005/8/layout/hProcess9"/>
    <dgm:cxn modelId="{E51D44B8-9F80-44EF-9899-202C4A6669BF}" type="presParOf" srcId="{B946AD11-7A18-4D74-9020-CDDDD384EE3E}" destId="{B48AEFC6-1350-4D64-90E7-35A9954335C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7CCD9B-D499-41C7-81A0-B2BE5BFC7BF1}" type="doc">
      <dgm:prSet loTypeId="urn:microsoft.com/office/officeart/2005/8/layout/hProcess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BC1F5D5D-D324-47C1-B513-800013C92180}">
      <dgm:prSet phldrT="[テキスト]"/>
      <dgm:spPr/>
      <dgm:t>
        <a:bodyPr/>
        <a:lstStyle/>
        <a:p>
          <a:r>
            <a:rPr kumimoji="1" lang="en-US" altLang="ja-JP" dirty="0"/>
            <a:t>2012  EC-BA</a:t>
          </a:r>
        </a:p>
        <a:p>
          <a:r>
            <a:rPr kumimoji="1" lang="en-US" altLang="ja-JP" dirty="0"/>
            <a:t>Feb. 1, 2012</a:t>
          </a:r>
          <a:endParaRPr kumimoji="1" lang="ja-JP" altLang="en-US" dirty="0"/>
        </a:p>
      </dgm:t>
    </dgm:pt>
    <dgm:pt modelId="{9FD01A7E-EAD9-4B1B-9690-9B6193641168}" type="parTrans" cxnId="{43C2E692-BB55-4676-85CA-01863B8C5166}">
      <dgm:prSet/>
      <dgm:spPr/>
      <dgm:t>
        <a:bodyPr/>
        <a:lstStyle/>
        <a:p>
          <a:endParaRPr kumimoji="1" lang="ja-JP" altLang="en-US"/>
        </a:p>
      </dgm:t>
    </dgm:pt>
    <dgm:pt modelId="{01115104-AF75-4142-BFA4-FEBD869354F4}" type="sibTrans" cxnId="{43C2E692-BB55-4676-85CA-01863B8C5166}">
      <dgm:prSet/>
      <dgm:spPr/>
      <dgm:t>
        <a:bodyPr/>
        <a:lstStyle/>
        <a:p>
          <a:endParaRPr kumimoji="1" lang="ja-JP" altLang="en-US"/>
        </a:p>
      </dgm:t>
    </dgm:pt>
    <dgm:pt modelId="{68607F1E-4A51-44A8-BC1F-BF8B4E16411D}">
      <dgm:prSet phldrT="[テキスト]"/>
      <dgm:spPr/>
      <dgm:t>
        <a:bodyPr/>
        <a:lstStyle/>
        <a:p>
          <a:r>
            <a:rPr kumimoji="1" lang="en-US" altLang="ja-JP" dirty="0"/>
            <a:t>Due date of Final Return</a:t>
          </a:r>
          <a:endParaRPr kumimoji="1" lang="ja-JP" altLang="en-US" dirty="0"/>
        </a:p>
      </dgm:t>
    </dgm:pt>
    <dgm:pt modelId="{5ECE5497-520A-4631-95AE-A61F672C4A7E}" type="parTrans" cxnId="{FED5201F-4118-4641-BAFB-5E558330B7C4}">
      <dgm:prSet/>
      <dgm:spPr/>
      <dgm:t>
        <a:bodyPr/>
        <a:lstStyle/>
        <a:p>
          <a:endParaRPr kumimoji="1" lang="ja-JP" altLang="en-US"/>
        </a:p>
      </dgm:t>
    </dgm:pt>
    <dgm:pt modelId="{1A39E125-3798-4ED5-A263-945E4CB689B0}" type="sibTrans" cxnId="{FED5201F-4118-4641-BAFB-5E558330B7C4}">
      <dgm:prSet/>
      <dgm:spPr/>
      <dgm:t>
        <a:bodyPr/>
        <a:lstStyle/>
        <a:p>
          <a:endParaRPr kumimoji="1" lang="ja-JP" altLang="en-US"/>
        </a:p>
      </dgm:t>
    </dgm:pt>
    <dgm:pt modelId="{A6C90917-F2FD-4F90-8CE1-3F9401A7743B}">
      <dgm:prSet phldrT="[テキスト]"/>
      <dgm:spPr/>
      <dgm:t>
        <a:bodyPr/>
        <a:lstStyle/>
        <a:p>
          <a:r>
            <a:rPr kumimoji="1" lang="en-US" altLang="ja-JP" dirty="0"/>
            <a:t>Account closing day</a:t>
          </a:r>
          <a:endParaRPr kumimoji="1" lang="ja-JP" altLang="en-US" dirty="0"/>
        </a:p>
      </dgm:t>
    </dgm:pt>
    <dgm:pt modelId="{F4A8D86F-DD93-4DA2-B124-96D1C7631E41}" type="parTrans" cxnId="{E6E15C0C-D2D1-4AF9-AFF0-AF4FBB2B0DCF}">
      <dgm:prSet/>
      <dgm:spPr/>
      <dgm:t>
        <a:bodyPr/>
        <a:lstStyle/>
        <a:p>
          <a:endParaRPr kumimoji="1" lang="ja-JP" altLang="en-US"/>
        </a:p>
      </dgm:t>
    </dgm:pt>
    <dgm:pt modelId="{6C823408-BE61-41FC-AB55-79F3BD6E49A3}" type="sibTrans" cxnId="{E6E15C0C-D2D1-4AF9-AFF0-AF4FBB2B0DCF}">
      <dgm:prSet/>
      <dgm:spPr/>
      <dgm:t>
        <a:bodyPr/>
        <a:lstStyle/>
        <a:p>
          <a:endParaRPr kumimoji="1" lang="ja-JP" altLang="en-US"/>
        </a:p>
      </dgm:t>
    </dgm:pt>
    <dgm:pt modelId="{FEE43C71-23D1-4C1D-B2AF-DE6DE5A879DB}">
      <dgm:prSet phldrT="[テキスト]"/>
      <dgm:spPr/>
      <dgm:t>
        <a:bodyPr/>
        <a:lstStyle/>
        <a:p>
          <a:r>
            <a:rPr kumimoji="1" lang="en-US" altLang="ja-JP" dirty="0"/>
            <a:t>2016  EC-BA</a:t>
          </a:r>
        </a:p>
        <a:p>
          <a:r>
            <a:rPr kumimoji="1" lang="en-US" altLang="ja-JP" dirty="0"/>
            <a:t>Jun. 1, 2016</a:t>
          </a:r>
          <a:endParaRPr kumimoji="1" lang="ja-JP" altLang="en-US" dirty="0"/>
        </a:p>
      </dgm:t>
    </dgm:pt>
    <dgm:pt modelId="{05CC5345-A60B-4F31-9143-7EDE38F5C30A}" type="parTrans" cxnId="{0570B693-9B89-4D29-AB6A-F83815C39C7A}">
      <dgm:prSet/>
      <dgm:spPr/>
      <dgm:t>
        <a:bodyPr/>
        <a:lstStyle/>
        <a:p>
          <a:endParaRPr kumimoji="1" lang="ja-JP" altLang="en-US"/>
        </a:p>
      </dgm:t>
    </dgm:pt>
    <dgm:pt modelId="{90F19166-9487-4CFE-BCA3-2C653BD4A5BB}" type="sibTrans" cxnId="{0570B693-9B89-4D29-AB6A-F83815C39C7A}">
      <dgm:prSet/>
      <dgm:spPr/>
      <dgm:t>
        <a:bodyPr/>
        <a:lstStyle/>
        <a:p>
          <a:endParaRPr kumimoji="1" lang="ja-JP" altLang="en-US"/>
        </a:p>
      </dgm:t>
    </dgm:pt>
    <dgm:pt modelId="{1669971F-2F94-479D-B5BA-8C65A4D94FD3}">
      <dgm:prSet phldrT="[テキスト]"/>
      <dgm:spPr/>
      <dgm:t>
        <a:bodyPr/>
        <a:lstStyle/>
        <a:p>
          <a:r>
            <a:rPr kumimoji="1" lang="en-US" altLang="en-US" dirty="0"/>
            <a:t>Due date of Final Return</a:t>
          </a:r>
          <a:endParaRPr kumimoji="1" lang="ja-JP" altLang="en-US" dirty="0"/>
        </a:p>
      </dgm:t>
    </dgm:pt>
    <dgm:pt modelId="{42AAF62E-F25E-470D-9241-A5AAC45BA7C4}" type="parTrans" cxnId="{5D5A49A2-FC4B-4D88-8981-7E29F22A97C4}">
      <dgm:prSet/>
      <dgm:spPr/>
      <dgm:t>
        <a:bodyPr/>
        <a:lstStyle/>
        <a:p>
          <a:endParaRPr kumimoji="1" lang="ja-JP" altLang="en-US"/>
        </a:p>
      </dgm:t>
    </dgm:pt>
    <dgm:pt modelId="{C9ABD7D3-11B8-4D48-9D90-B6FD9BE276EF}" type="sibTrans" cxnId="{5D5A49A2-FC4B-4D88-8981-7E29F22A97C4}">
      <dgm:prSet/>
      <dgm:spPr/>
      <dgm:t>
        <a:bodyPr/>
        <a:lstStyle/>
        <a:p>
          <a:endParaRPr kumimoji="1" lang="ja-JP" altLang="en-US"/>
        </a:p>
      </dgm:t>
    </dgm:pt>
    <dgm:pt modelId="{2118CDB1-981A-4486-A799-6A45653D3722}">
      <dgm:prSet phldrT="[テキスト]"/>
      <dgm:spPr/>
      <dgm:t>
        <a:bodyPr/>
        <a:lstStyle/>
        <a:p>
          <a:r>
            <a:rPr kumimoji="1" lang="en-US" altLang="en-US" dirty="0"/>
            <a:t>Account closing day</a:t>
          </a:r>
          <a:endParaRPr kumimoji="1" lang="ja-JP" altLang="en-US" dirty="0"/>
        </a:p>
      </dgm:t>
    </dgm:pt>
    <dgm:pt modelId="{D1A8CED0-5A91-4D84-BAF0-68FCC9316253}" type="parTrans" cxnId="{2EC17678-B301-470B-918C-3D61D5318E76}">
      <dgm:prSet/>
      <dgm:spPr/>
      <dgm:t>
        <a:bodyPr/>
        <a:lstStyle/>
        <a:p>
          <a:endParaRPr kumimoji="1" lang="ja-JP" altLang="en-US"/>
        </a:p>
      </dgm:t>
    </dgm:pt>
    <dgm:pt modelId="{F5044B66-3EFD-4086-A944-E85D832EB410}" type="sibTrans" cxnId="{2EC17678-B301-470B-918C-3D61D5318E76}">
      <dgm:prSet/>
      <dgm:spPr/>
      <dgm:t>
        <a:bodyPr/>
        <a:lstStyle/>
        <a:p>
          <a:endParaRPr kumimoji="1" lang="ja-JP" altLang="en-US"/>
        </a:p>
      </dgm:t>
    </dgm:pt>
    <dgm:pt modelId="{8A2C4FD5-2D5E-4355-8BBD-53EBCBC983CA}" type="pres">
      <dgm:prSet presAssocID="{957CCD9B-D499-41C7-81A0-B2BE5BFC7B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51D21F5-DD2B-4FE7-BE26-EBFFB61F0D20}" type="pres">
      <dgm:prSet presAssocID="{BC1F5D5D-D324-47C1-B513-800013C92180}" presName="compNode" presStyleCnt="0"/>
      <dgm:spPr/>
    </dgm:pt>
    <dgm:pt modelId="{B4E9B47D-2166-45D8-8961-E735155C36B1}" type="pres">
      <dgm:prSet presAssocID="{BC1F5D5D-D324-47C1-B513-800013C92180}" presName="noGeometry" presStyleCnt="0"/>
      <dgm:spPr/>
    </dgm:pt>
    <dgm:pt modelId="{43AC5DBF-846A-4355-933B-BB19730F3E62}" type="pres">
      <dgm:prSet presAssocID="{BC1F5D5D-D324-47C1-B513-800013C92180}" presName="childTextVisible" presStyleLbl="bgAccFollowNode1" presStyleIdx="0" presStyleCnt="2" custLinFactNeighborX="207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6FFBDE2-623B-4822-9BA4-0CE8AA3955FC}" type="pres">
      <dgm:prSet presAssocID="{BC1F5D5D-D324-47C1-B513-800013C92180}" presName="childTextHidden" presStyleLbl="bgAccFollowNode1" presStyleIdx="0" presStyleCnt="2"/>
      <dgm:spPr/>
      <dgm:t>
        <a:bodyPr/>
        <a:lstStyle/>
        <a:p>
          <a:endParaRPr kumimoji="1" lang="ja-JP" altLang="en-US"/>
        </a:p>
      </dgm:t>
    </dgm:pt>
    <dgm:pt modelId="{871F6A72-BED1-45E6-99EF-81935091BCDE}" type="pres">
      <dgm:prSet presAssocID="{BC1F5D5D-D324-47C1-B513-800013C92180}" presName="parentText" presStyleLbl="node1" presStyleIdx="0" presStyleCnt="2" custLinFactNeighborX="98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6E6011-FB92-42E0-9DA0-A90A41B4346F}" type="pres">
      <dgm:prSet presAssocID="{BC1F5D5D-D324-47C1-B513-800013C92180}" presName="aSpace" presStyleCnt="0"/>
      <dgm:spPr/>
    </dgm:pt>
    <dgm:pt modelId="{6041FE02-2B99-4D2B-9F28-20BAF7A90576}" type="pres">
      <dgm:prSet presAssocID="{FEE43C71-23D1-4C1D-B2AF-DE6DE5A879DB}" presName="compNode" presStyleCnt="0"/>
      <dgm:spPr/>
    </dgm:pt>
    <dgm:pt modelId="{E7AC6277-2FF4-462C-B8E4-FB2EA598D362}" type="pres">
      <dgm:prSet presAssocID="{FEE43C71-23D1-4C1D-B2AF-DE6DE5A879DB}" presName="noGeometry" presStyleCnt="0"/>
      <dgm:spPr/>
    </dgm:pt>
    <dgm:pt modelId="{C8320207-D930-496C-B279-81268C6EDFF7}" type="pres">
      <dgm:prSet presAssocID="{FEE43C71-23D1-4C1D-B2AF-DE6DE5A879DB}" presName="childTextVisible" presStyleLbl="bgAccFollowNode1" presStyleIdx="1" presStyleCnt="2" custLinFactNeighborX="-2444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569D544-4821-4B56-B135-AE412F9D521C}" type="pres">
      <dgm:prSet presAssocID="{FEE43C71-23D1-4C1D-B2AF-DE6DE5A879DB}" presName="childTextHidden" presStyleLbl="bgAccFollowNode1" presStyleIdx="1" presStyleCnt="2"/>
      <dgm:spPr/>
      <dgm:t>
        <a:bodyPr/>
        <a:lstStyle/>
        <a:p>
          <a:endParaRPr kumimoji="1" lang="ja-JP" altLang="en-US"/>
        </a:p>
      </dgm:t>
    </dgm:pt>
    <dgm:pt modelId="{B79716A6-05AB-43FB-BDDB-23489C77B0DF}" type="pres">
      <dgm:prSet presAssocID="{FEE43C71-23D1-4C1D-B2AF-DE6DE5A879DB}" presName="parentText" presStyleLbl="node1" presStyleIdx="1" presStyleCnt="2" custLinFactX="100000" custLinFactNeighborX="10349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63534A-7969-45BC-B429-89A3A84E4FCF}" type="presOf" srcId="{68607F1E-4A51-44A8-BC1F-BF8B4E16411D}" destId="{56FFBDE2-623B-4822-9BA4-0CE8AA3955FC}" srcOrd="1" destOrd="0" presId="urn:microsoft.com/office/officeart/2005/8/layout/hProcess6"/>
    <dgm:cxn modelId="{E6E15C0C-D2D1-4AF9-AFF0-AF4FBB2B0DCF}" srcId="{BC1F5D5D-D324-47C1-B513-800013C92180}" destId="{A6C90917-F2FD-4F90-8CE1-3F9401A7743B}" srcOrd="1" destOrd="0" parTransId="{F4A8D86F-DD93-4DA2-B124-96D1C7631E41}" sibTransId="{6C823408-BE61-41FC-AB55-79F3BD6E49A3}"/>
    <dgm:cxn modelId="{353100EB-7CD6-444C-B895-EBE935182B39}" type="presOf" srcId="{68607F1E-4A51-44A8-BC1F-BF8B4E16411D}" destId="{43AC5DBF-846A-4355-933B-BB19730F3E62}" srcOrd="0" destOrd="0" presId="urn:microsoft.com/office/officeart/2005/8/layout/hProcess6"/>
    <dgm:cxn modelId="{A4B12683-C1B6-437E-8087-86EF46C257F9}" type="presOf" srcId="{FEE43C71-23D1-4C1D-B2AF-DE6DE5A879DB}" destId="{B79716A6-05AB-43FB-BDDB-23489C77B0DF}" srcOrd="0" destOrd="0" presId="urn:microsoft.com/office/officeart/2005/8/layout/hProcess6"/>
    <dgm:cxn modelId="{43C2E692-BB55-4676-85CA-01863B8C5166}" srcId="{957CCD9B-D499-41C7-81A0-B2BE5BFC7BF1}" destId="{BC1F5D5D-D324-47C1-B513-800013C92180}" srcOrd="0" destOrd="0" parTransId="{9FD01A7E-EAD9-4B1B-9690-9B6193641168}" sibTransId="{01115104-AF75-4142-BFA4-FEBD869354F4}"/>
    <dgm:cxn modelId="{0570B693-9B89-4D29-AB6A-F83815C39C7A}" srcId="{957CCD9B-D499-41C7-81A0-B2BE5BFC7BF1}" destId="{FEE43C71-23D1-4C1D-B2AF-DE6DE5A879DB}" srcOrd="1" destOrd="0" parTransId="{05CC5345-A60B-4F31-9143-7EDE38F5C30A}" sibTransId="{90F19166-9487-4CFE-BCA3-2C653BD4A5BB}"/>
    <dgm:cxn modelId="{5D5A49A2-FC4B-4D88-8981-7E29F22A97C4}" srcId="{FEE43C71-23D1-4C1D-B2AF-DE6DE5A879DB}" destId="{1669971F-2F94-479D-B5BA-8C65A4D94FD3}" srcOrd="0" destOrd="0" parTransId="{42AAF62E-F25E-470D-9241-A5AAC45BA7C4}" sibTransId="{C9ABD7D3-11B8-4D48-9D90-B6FD9BE276EF}"/>
    <dgm:cxn modelId="{D7E21AF3-112D-499C-A6C2-28992490DFCE}" type="presOf" srcId="{BC1F5D5D-D324-47C1-B513-800013C92180}" destId="{871F6A72-BED1-45E6-99EF-81935091BCDE}" srcOrd="0" destOrd="0" presId="urn:microsoft.com/office/officeart/2005/8/layout/hProcess6"/>
    <dgm:cxn modelId="{AC7F8728-3971-4497-A1FE-9F8A36FBEF75}" type="presOf" srcId="{A6C90917-F2FD-4F90-8CE1-3F9401A7743B}" destId="{56FFBDE2-623B-4822-9BA4-0CE8AA3955FC}" srcOrd="1" destOrd="1" presId="urn:microsoft.com/office/officeart/2005/8/layout/hProcess6"/>
    <dgm:cxn modelId="{161CBEA4-1004-479A-91E7-1C5001A938A4}" type="presOf" srcId="{1669971F-2F94-479D-B5BA-8C65A4D94FD3}" destId="{C8320207-D930-496C-B279-81268C6EDFF7}" srcOrd="0" destOrd="0" presId="urn:microsoft.com/office/officeart/2005/8/layout/hProcess6"/>
    <dgm:cxn modelId="{31EE7BE1-C6AC-4782-B57A-659C333DE1D7}" type="presOf" srcId="{2118CDB1-981A-4486-A799-6A45653D3722}" destId="{4569D544-4821-4B56-B135-AE412F9D521C}" srcOrd="1" destOrd="1" presId="urn:microsoft.com/office/officeart/2005/8/layout/hProcess6"/>
    <dgm:cxn modelId="{01623ABA-AA38-4B10-88A5-C35E793A45EF}" type="presOf" srcId="{957CCD9B-D499-41C7-81A0-B2BE5BFC7BF1}" destId="{8A2C4FD5-2D5E-4355-8BBD-53EBCBC983CA}" srcOrd="0" destOrd="0" presId="urn:microsoft.com/office/officeart/2005/8/layout/hProcess6"/>
    <dgm:cxn modelId="{2EC17678-B301-470B-918C-3D61D5318E76}" srcId="{FEE43C71-23D1-4C1D-B2AF-DE6DE5A879DB}" destId="{2118CDB1-981A-4486-A799-6A45653D3722}" srcOrd="1" destOrd="0" parTransId="{D1A8CED0-5A91-4D84-BAF0-68FCC9316253}" sibTransId="{F5044B66-3EFD-4086-A944-E85D832EB410}"/>
    <dgm:cxn modelId="{9AD8E1A2-8DD6-42FB-ADF7-0F17EBD833D6}" type="presOf" srcId="{2118CDB1-981A-4486-A799-6A45653D3722}" destId="{C8320207-D930-496C-B279-81268C6EDFF7}" srcOrd="0" destOrd="1" presId="urn:microsoft.com/office/officeart/2005/8/layout/hProcess6"/>
    <dgm:cxn modelId="{E07A2854-6294-4A4D-9AC7-5A9920E3BF49}" type="presOf" srcId="{A6C90917-F2FD-4F90-8CE1-3F9401A7743B}" destId="{43AC5DBF-846A-4355-933B-BB19730F3E62}" srcOrd="0" destOrd="1" presId="urn:microsoft.com/office/officeart/2005/8/layout/hProcess6"/>
    <dgm:cxn modelId="{FED5201F-4118-4641-BAFB-5E558330B7C4}" srcId="{BC1F5D5D-D324-47C1-B513-800013C92180}" destId="{68607F1E-4A51-44A8-BC1F-BF8B4E16411D}" srcOrd="0" destOrd="0" parTransId="{5ECE5497-520A-4631-95AE-A61F672C4A7E}" sibTransId="{1A39E125-3798-4ED5-A263-945E4CB689B0}"/>
    <dgm:cxn modelId="{BDBADE03-B4A9-4CBD-93F7-9C99E5B479E4}" type="presOf" srcId="{1669971F-2F94-479D-B5BA-8C65A4D94FD3}" destId="{4569D544-4821-4B56-B135-AE412F9D521C}" srcOrd="1" destOrd="0" presId="urn:microsoft.com/office/officeart/2005/8/layout/hProcess6"/>
    <dgm:cxn modelId="{D7237F56-FA73-497F-8207-F374E9216761}" type="presParOf" srcId="{8A2C4FD5-2D5E-4355-8BBD-53EBCBC983CA}" destId="{051D21F5-DD2B-4FE7-BE26-EBFFB61F0D20}" srcOrd="0" destOrd="0" presId="urn:microsoft.com/office/officeart/2005/8/layout/hProcess6"/>
    <dgm:cxn modelId="{30C2F9DC-64CC-468C-B78B-4904F7C8C551}" type="presParOf" srcId="{051D21F5-DD2B-4FE7-BE26-EBFFB61F0D20}" destId="{B4E9B47D-2166-45D8-8961-E735155C36B1}" srcOrd="0" destOrd="0" presId="urn:microsoft.com/office/officeart/2005/8/layout/hProcess6"/>
    <dgm:cxn modelId="{113B03CB-F1D8-45F6-BCB2-ACF333D0C649}" type="presParOf" srcId="{051D21F5-DD2B-4FE7-BE26-EBFFB61F0D20}" destId="{43AC5DBF-846A-4355-933B-BB19730F3E62}" srcOrd="1" destOrd="0" presId="urn:microsoft.com/office/officeart/2005/8/layout/hProcess6"/>
    <dgm:cxn modelId="{ECB3C204-E35C-478D-BC28-EFD9FABA80A0}" type="presParOf" srcId="{051D21F5-DD2B-4FE7-BE26-EBFFB61F0D20}" destId="{56FFBDE2-623B-4822-9BA4-0CE8AA3955FC}" srcOrd="2" destOrd="0" presId="urn:microsoft.com/office/officeart/2005/8/layout/hProcess6"/>
    <dgm:cxn modelId="{E87A2036-D888-4F8F-9884-7F6C86598E4B}" type="presParOf" srcId="{051D21F5-DD2B-4FE7-BE26-EBFFB61F0D20}" destId="{871F6A72-BED1-45E6-99EF-81935091BCDE}" srcOrd="3" destOrd="0" presId="urn:microsoft.com/office/officeart/2005/8/layout/hProcess6"/>
    <dgm:cxn modelId="{6A8752F8-7A56-4880-A083-5714AF9AC77C}" type="presParOf" srcId="{8A2C4FD5-2D5E-4355-8BBD-53EBCBC983CA}" destId="{166E6011-FB92-42E0-9DA0-A90A41B4346F}" srcOrd="1" destOrd="0" presId="urn:microsoft.com/office/officeart/2005/8/layout/hProcess6"/>
    <dgm:cxn modelId="{317153CC-7300-455C-B93F-68153314D998}" type="presParOf" srcId="{8A2C4FD5-2D5E-4355-8BBD-53EBCBC983CA}" destId="{6041FE02-2B99-4D2B-9F28-20BAF7A90576}" srcOrd="2" destOrd="0" presId="urn:microsoft.com/office/officeart/2005/8/layout/hProcess6"/>
    <dgm:cxn modelId="{8C626D87-CF24-4EEF-A227-21124559D073}" type="presParOf" srcId="{6041FE02-2B99-4D2B-9F28-20BAF7A90576}" destId="{E7AC6277-2FF4-462C-B8E4-FB2EA598D362}" srcOrd="0" destOrd="0" presId="urn:microsoft.com/office/officeart/2005/8/layout/hProcess6"/>
    <dgm:cxn modelId="{DFDA6935-35CE-45CC-A732-94F29B5CAAFF}" type="presParOf" srcId="{6041FE02-2B99-4D2B-9F28-20BAF7A90576}" destId="{C8320207-D930-496C-B279-81268C6EDFF7}" srcOrd="1" destOrd="0" presId="urn:microsoft.com/office/officeart/2005/8/layout/hProcess6"/>
    <dgm:cxn modelId="{4A0DBE9C-8824-4874-A486-6E88661D4B25}" type="presParOf" srcId="{6041FE02-2B99-4D2B-9F28-20BAF7A90576}" destId="{4569D544-4821-4B56-B135-AE412F9D521C}" srcOrd="2" destOrd="0" presId="urn:microsoft.com/office/officeart/2005/8/layout/hProcess6"/>
    <dgm:cxn modelId="{9D6A0E39-75B5-47D5-8022-F5B01802CA26}" type="presParOf" srcId="{6041FE02-2B99-4D2B-9F28-20BAF7A90576}" destId="{B79716A6-05AB-43FB-BDDB-23489C77B0D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19F667-33BC-4BAF-A2B9-AF0DA791F9EA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0614E221-93D8-463A-A1B1-574C6F711E4B}">
      <dgm:prSet phldrT="[テキスト]"/>
      <dgm:spPr/>
      <dgm:t>
        <a:bodyPr/>
        <a:lstStyle/>
        <a:p>
          <a:r>
            <a:rPr kumimoji="1" lang="en-US" altLang="ja-JP" dirty="0"/>
            <a:t>2012 EC-BA</a:t>
          </a:r>
          <a:endParaRPr kumimoji="1" lang="ja-JP" altLang="en-US" dirty="0"/>
        </a:p>
      </dgm:t>
    </dgm:pt>
    <dgm:pt modelId="{3186656B-3C9F-4795-AA03-4550E82FACA3}" type="parTrans" cxnId="{9F8D5959-AAC0-4D64-B77E-4A055DED1E91}">
      <dgm:prSet/>
      <dgm:spPr/>
      <dgm:t>
        <a:bodyPr/>
        <a:lstStyle/>
        <a:p>
          <a:endParaRPr kumimoji="1" lang="ja-JP" altLang="en-US"/>
        </a:p>
      </dgm:t>
    </dgm:pt>
    <dgm:pt modelId="{47AEFD1E-2C3D-4CD2-AC2E-05FE0BCCF3D2}" type="sibTrans" cxnId="{9F8D5959-AAC0-4D64-B77E-4A055DED1E91}">
      <dgm:prSet/>
      <dgm:spPr/>
      <dgm:t>
        <a:bodyPr/>
        <a:lstStyle/>
        <a:p>
          <a:endParaRPr kumimoji="1" lang="ja-JP" altLang="en-US"/>
        </a:p>
      </dgm:t>
    </dgm:pt>
    <dgm:pt modelId="{7B76C803-389F-4FCE-8380-E2425CDF2BB6}">
      <dgm:prSet phldrT="[テキスト]"/>
      <dgm:spPr/>
      <dgm:t>
        <a:bodyPr/>
        <a:lstStyle/>
        <a:p>
          <a:r>
            <a:rPr kumimoji="1" lang="en-US" altLang="ja-JP" dirty="0"/>
            <a:t>2014 EC-BF</a:t>
          </a:r>
          <a:endParaRPr kumimoji="1" lang="ja-JP" altLang="en-US" dirty="0"/>
        </a:p>
      </dgm:t>
    </dgm:pt>
    <dgm:pt modelId="{243290A9-8240-4C04-9DAE-6733DE1CFCFA}" type="parTrans" cxnId="{E6CAE691-7111-47CC-9CA3-68667EEE0746}">
      <dgm:prSet/>
      <dgm:spPr/>
      <dgm:t>
        <a:bodyPr/>
        <a:lstStyle/>
        <a:p>
          <a:endParaRPr kumimoji="1" lang="ja-JP" altLang="en-US"/>
        </a:p>
      </dgm:t>
    </dgm:pt>
    <dgm:pt modelId="{E3A23ED8-47A6-45E3-BDF7-4B2CEFB8D49C}" type="sibTrans" cxnId="{E6CAE691-7111-47CC-9CA3-68667EEE0746}">
      <dgm:prSet/>
      <dgm:spPr/>
      <dgm:t>
        <a:bodyPr/>
        <a:lstStyle/>
        <a:p>
          <a:endParaRPr kumimoji="1" lang="ja-JP" altLang="en-US"/>
        </a:p>
      </dgm:t>
    </dgm:pt>
    <dgm:pt modelId="{F918CF2D-F2E0-429F-BBD4-C05B8610438F}">
      <dgm:prSet phldrT="[テキスト]" custT="1"/>
      <dgm:spPr/>
      <dgm:t>
        <a:bodyPr/>
        <a:lstStyle/>
        <a:p>
          <a:r>
            <a:rPr kumimoji="1" lang="en-US" altLang="ja-JP" sz="1000" dirty="0"/>
            <a:t>Public </a:t>
          </a:r>
          <a:r>
            <a:rPr kumimoji="1" lang="en-US" altLang="ja-JP" sz="1000" dirty="0" err="1"/>
            <a:t>Informa-tion</a:t>
          </a:r>
          <a:endParaRPr kumimoji="1" lang="ja-JP" altLang="en-US" sz="1000" dirty="0"/>
        </a:p>
      </dgm:t>
    </dgm:pt>
    <dgm:pt modelId="{A207BF8F-A00E-4F4D-9E9B-E157CF66A4B6}" type="parTrans" cxnId="{BFD44CDD-46B0-43A3-9234-C0C2E90EA5CA}">
      <dgm:prSet/>
      <dgm:spPr/>
      <dgm:t>
        <a:bodyPr/>
        <a:lstStyle/>
        <a:p>
          <a:endParaRPr kumimoji="1" lang="ja-JP" altLang="en-US"/>
        </a:p>
      </dgm:t>
    </dgm:pt>
    <dgm:pt modelId="{5A642F01-146C-4AE5-8D21-C34FD3D01337}" type="sibTrans" cxnId="{BFD44CDD-46B0-43A3-9234-C0C2E90EA5CA}">
      <dgm:prSet/>
      <dgm:spPr/>
      <dgm:t>
        <a:bodyPr/>
        <a:lstStyle/>
        <a:p>
          <a:endParaRPr kumimoji="1" lang="ja-JP" altLang="en-US"/>
        </a:p>
      </dgm:t>
    </dgm:pt>
    <dgm:pt modelId="{C7A97DC6-A95F-4126-B68B-DC5A065AEFA4}">
      <dgm:prSet phldrT="[テキスト]"/>
      <dgm:spPr/>
      <dgm:t>
        <a:bodyPr/>
        <a:lstStyle/>
        <a:p>
          <a:r>
            <a:rPr kumimoji="1" lang="en-US" altLang="ja-JP" dirty="0"/>
            <a:t>Cold-Deck Imputation</a:t>
          </a:r>
          <a:endParaRPr kumimoji="1" lang="ja-JP" altLang="en-US" dirty="0"/>
        </a:p>
      </dgm:t>
    </dgm:pt>
    <dgm:pt modelId="{86FDA73B-02A9-4862-BCBB-1917680E0E45}" type="parTrans" cxnId="{B5E17452-68E2-4C23-8765-756B3420C9E1}">
      <dgm:prSet/>
      <dgm:spPr/>
      <dgm:t>
        <a:bodyPr/>
        <a:lstStyle/>
        <a:p>
          <a:endParaRPr kumimoji="1" lang="ja-JP" altLang="en-US"/>
        </a:p>
      </dgm:t>
    </dgm:pt>
    <dgm:pt modelId="{B90A9C23-8A31-4E65-AF0A-2819823AD7DC}" type="sibTrans" cxnId="{B5E17452-68E2-4C23-8765-756B3420C9E1}">
      <dgm:prSet/>
      <dgm:spPr/>
      <dgm:t>
        <a:bodyPr/>
        <a:lstStyle/>
        <a:p>
          <a:endParaRPr kumimoji="1" lang="ja-JP" altLang="en-US"/>
        </a:p>
      </dgm:t>
    </dgm:pt>
    <dgm:pt modelId="{39F8A8AF-D2C3-474E-B3A7-30C3CDE2FBCE}" type="pres">
      <dgm:prSet presAssocID="{FF19F667-33BC-4BAF-A2B9-AF0DA791F9E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3A46214-C7A1-4B64-BA21-A92EA27AD3C1}" type="pres">
      <dgm:prSet presAssocID="{FF19F667-33BC-4BAF-A2B9-AF0DA791F9EA}" presName="ellipse" presStyleLbl="trBgShp" presStyleIdx="0" presStyleCnt="1"/>
      <dgm:spPr/>
    </dgm:pt>
    <dgm:pt modelId="{BB14E1CB-805F-47BE-88B6-88F133CC471A}" type="pres">
      <dgm:prSet presAssocID="{FF19F667-33BC-4BAF-A2B9-AF0DA791F9EA}" presName="arrow1" presStyleLbl="fgShp" presStyleIdx="0" presStyleCnt="1"/>
      <dgm:spPr/>
    </dgm:pt>
    <dgm:pt modelId="{9FBAA878-698A-4F0D-BB7F-4CC881016A1F}" type="pres">
      <dgm:prSet presAssocID="{FF19F667-33BC-4BAF-A2B9-AF0DA791F9EA}" presName="rectangle" presStyleLbl="revTx" presStyleIdx="0" presStyleCnt="1" custScaleY="780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B5BFE5-D79B-4FA6-BC28-29A77097F8B4}" type="pres">
      <dgm:prSet presAssocID="{7B76C803-389F-4FCE-8380-E2425CDF2BB6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F2E028A-F257-47D3-B7CC-836016C9F0F5}" type="pres">
      <dgm:prSet presAssocID="{F918CF2D-F2E0-429F-BBD4-C05B8610438F}" presName="item2" presStyleLbl="node1" presStyleIdx="1" presStyleCnt="3" custLinFactNeighborX="-5651" custLinFactNeighborY="9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E169FA-8DD0-47A7-A92F-5FF607B55962}" type="pres">
      <dgm:prSet presAssocID="{C7A97DC6-A95F-4126-B68B-DC5A065AEFA4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6228666-5942-4525-BBD1-C0575A4DD69B}" type="pres">
      <dgm:prSet presAssocID="{FF19F667-33BC-4BAF-A2B9-AF0DA791F9EA}" presName="funnel" presStyleLbl="trAlignAcc1" presStyleIdx="0" presStyleCnt="1" custLinFactNeighborX="-904" custLinFactNeighborY="171"/>
      <dgm:spPr/>
    </dgm:pt>
  </dgm:ptLst>
  <dgm:cxnLst>
    <dgm:cxn modelId="{DEEA5827-9B9E-4641-B82F-2AE07AE6C4D6}" type="presOf" srcId="{F918CF2D-F2E0-429F-BBD4-C05B8610438F}" destId="{EBB5BFE5-D79B-4FA6-BC28-29A77097F8B4}" srcOrd="0" destOrd="0" presId="urn:microsoft.com/office/officeart/2005/8/layout/funnel1"/>
    <dgm:cxn modelId="{BFD44CDD-46B0-43A3-9234-C0C2E90EA5CA}" srcId="{FF19F667-33BC-4BAF-A2B9-AF0DA791F9EA}" destId="{F918CF2D-F2E0-429F-BBD4-C05B8610438F}" srcOrd="2" destOrd="0" parTransId="{A207BF8F-A00E-4F4D-9E9B-E157CF66A4B6}" sibTransId="{5A642F01-146C-4AE5-8D21-C34FD3D01337}"/>
    <dgm:cxn modelId="{E6CAE691-7111-47CC-9CA3-68667EEE0746}" srcId="{FF19F667-33BC-4BAF-A2B9-AF0DA791F9EA}" destId="{7B76C803-389F-4FCE-8380-E2425CDF2BB6}" srcOrd="1" destOrd="0" parTransId="{243290A9-8240-4C04-9DAE-6733DE1CFCFA}" sibTransId="{E3A23ED8-47A6-45E3-BDF7-4B2CEFB8D49C}"/>
    <dgm:cxn modelId="{E00ED979-AB6E-479F-BDE5-5509CDF7752F}" type="presOf" srcId="{0614E221-93D8-463A-A1B1-574C6F711E4B}" destId="{CAE169FA-8DD0-47A7-A92F-5FF607B55962}" srcOrd="0" destOrd="0" presId="urn:microsoft.com/office/officeart/2005/8/layout/funnel1"/>
    <dgm:cxn modelId="{DC175464-259B-4435-BE56-F298267FC3DD}" type="presOf" srcId="{C7A97DC6-A95F-4126-B68B-DC5A065AEFA4}" destId="{9FBAA878-698A-4F0D-BB7F-4CC881016A1F}" srcOrd="0" destOrd="0" presId="urn:microsoft.com/office/officeart/2005/8/layout/funnel1"/>
    <dgm:cxn modelId="{B5E17452-68E2-4C23-8765-756B3420C9E1}" srcId="{FF19F667-33BC-4BAF-A2B9-AF0DA791F9EA}" destId="{C7A97DC6-A95F-4126-B68B-DC5A065AEFA4}" srcOrd="3" destOrd="0" parTransId="{86FDA73B-02A9-4862-BCBB-1917680E0E45}" sibTransId="{B90A9C23-8A31-4E65-AF0A-2819823AD7DC}"/>
    <dgm:cxn modelId="{FD942A54-BF37-490F-97D4-2BB8565375AC}" type="presOf" srcId="{FF19F667-33BC-4BAF-A2B9-AF0DA791F9EA}" destId="{39F8A8AF-D2C3-474E-B3A7-30C3CDE2FBCE}" srcOrd="0" destOrd="0" presId="urn:microsoft.com/office/officeart/2005/8/layout/funnel1"/>
    <dgm:cxn modelId="{0C499715-D863-49D9-9827-7AC1825E56E9}" type="presOf" srcId="{7B76C803-389F-4FCE-8380-E2425CDF2BB6}" destId="{AF2E028A-F257-47D3-B7CC-836016C9F0F5}" srcOrd="0" destOrd="0" presId="urn:microsoft.com/office/officeart/2005/8/layout/funnel1"/>
    <dgm:cxn modelId="{9F8D5959-AAC0-4D64-B77E-4A055DED1E91}" srcId="{FF19F667-33BC-4BAF-A2B9-AF0DA791F9EA}" destId="{0614E221-93D8-463A-A1B1-574C6F711E4B}" srcOrd="0" destOrd="0" parTransId="{3186656B-3C9F-4795-AA03-4550E82FACA3}" sibTransId="{47AEFD1E-2C3D-4CD2-AC2E-05FE0BCCF3D2}"/>
    <dgm:cxn modelId="{424D0664-18A3-4A15-B60B-F2C1FE5C69CA}" type="presParOf" srcId="{39F8A8AF-D2C3-474E-B3A7-30C3CDE2FBCE}" destId="{73A46214-C7A1-4B64-BA21-A92EA27AD3C1}" srcOrd="0" destOrd="0" presId="urn:microsoft.com/office/officeart/2005/8/layout/funnel1"/>
    <dgm:cxn modelId="{11F8181D-00AF-47EE-964D-3B3516D5DF49}" type="presParOf" srcId="{39F8A8AF-D2C3-474E-B3A7-30C3CDE2FBCE}" destId="{BB14E1CB-805F-47BE-88B6-88F133CC471A}" srcOrd="1" destOrd="0" presId="urn:microsoft.com/office/officeart/2005/8/layout/funnel1"/>
    <dgm:cxn modelId="{6A8B0A26-5FD8-4A7A-BBE3-FC68791443CE}" type="presParOf" srcId="{39F8A8AF-D2C3-474E-B3A7-30C3CDE2FBCE}" destId="{9FBAA878-698A-4F0D-BB7F-4CC881016A1F}" srcOrd="2" destOrd="0" presId="urn:microsoft.com/office/officeart/2005/8/layout/funnel1"/>
    <dgm:cxn modelId="{C867E2A2-1886-4D67-BA62-AAB642D29281}" type="presParOf" srcId="{39F8A8AF-D2C3-474E-B3A7-30C3CDE2FBCE}" destId="{EBB5BFE5-D79B-4FA6-BC28-29A77097F8B4}" srcOrd="3" destOrd="0" presId="urn:microsoft.com/office/officeart/2005/8/layout/funnel1"/>
    <dgm:cxn modelId="{C2DC80C1-4F2E-4B3A-A9C2-5B690D92D94B}" type="presParOf" srcId="{39F8A8AF-D2C3-474E-B3A7-30C3CDE2FBCE}" destId="{AF2E028A-F257-47D3-B7CC-836016C9F0F5}" srcOrd="4" destOrd="0" presId="urn:microsoft.com/office/officeart/2005/8/layout/funnel1"/>
    <dgm:cxn modelId="{46B4D40E-7D7C-432F-B17E-EF6A34DD5229}" type="presParOf" srcId="{39F8A8AF-D2C3-474E-B3A7-30C3CDE2FBCE}" destId="{CAE169FA-8DD0-47A7-A92F-5FF607B55962}" srcOrd="5" destOrd="0" presId="urn:microsoft.com/office/officeart/2005/8/layout/funnel1"/>
    <dgm:cxn modelId="{623EC850-3E11-4491-A1A1-2D45573CD25D}" type="presParOf" srcId="{39F8A8AF-D2C3-474E-B3A7-30C3CDE2FBCE}" destId="{C6228666-5942-4525-BBD1-C0575A4DD69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62280C-7EEB-4A18-9FCD-5B6278D3701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398A40F1-A03C-43D4-B95B-F84D8FC07624}">
      <dgm:prSet phldrT="[テキスト]" custT="1"/>
      <dgm:spPr/>
      <dgm:t>
        <a:bodyPr/>
        <a:lstStyle/>
        <a:p>
          <a:r>
            <a:rPr kumimoji="1" lang="en-US" altLang="ja-JP" sz="1200" dirty="0"/>
            <a:t>Administrative Data Sources</a:t>
          </a:r>
          <a:endParaRPr kumimoji="1" lang="ja-JP" altLang="en-US" sz="1200" dirty="0"/>
        </a:p>
      </dgm:t>
    </dgm:pt>
    <dgm:pt modelId="{83B4B530-FC6C-48B0-881B-0375AD4CD3F6}" type="parTrans" cxnId="{9C02AAA5-C4D3-46E0-A366-708FB00BC149}">
      <dgm:prSet/>
      <dgm:spPr/>
      <dgm:t>
        <a:bodyPr/>
        <a:lstStyle/>
        <a:p>
          <a:endParaRPr kumimoji="1" lang="ja-JP" altLang="en-US"/>
        </a:p>
      </dgm:t>
    </dgm:pt>
    <dgm:pt modelId="{B70F0710-6793-476F-BE45-349102EDE5C3}" type="sibTrans" cxnId="{9C02AAA5-C4D3-46E0-A366-708FB00BC149}">
      <dgm:prSet/>
      <dgm:spPr/>
      <dgm:t>
        <a:bodyPr/>
        <a:lstStyle/>
        <a:p>
          <a:endParaRPr kumimoji="1" lang="ja-JP" altLang="en-US"/>
        </a:p>
      </dgm:t>
    </dgm:pt>
    <dgm:pt modelId="{4D03D2CA-54F2-4593-877C-C122D3CB739C}">
      <dgm:prSet phldrT="[テキスト]"/>
      <dgm:spPr/>
      <dgm:t>
        <a:bodyPr/>
        <a:lstStyle/>
        <a:p>
          <a:r>
            <a:rPr kumimoji="1" lang="en-US" altLang="ja-JP" dirty="0"/>
            <a:t>Commercial </a:t>
          </a:r>
          <a:r>
            <a:rPr kumimoji="1" lang="en-US" altLang="ja-JP" dirty="0" smtClean="0"/>
            <a:t>and Corporate </a:t>
          </a:r>
          <a:r>
            <a:rPr kumimoji="1" lang="en-US" altLang="ja-JP" dirty="0"/>
            <a:t>Registration, Labor Insurance,  etc.</a:t>
          </a:r>
          <a:endParaRPr kumimoji="1" lang="ja-JP" altLang="en-US" dirty="0"/>
        </a:p>
      </dgm:t>
    </dgm:pt>
    <dgm:pt modelId="{B5232335-A68D-425C-B729-C23CC9EB4E8B}" type="parTrans" cxnId="{312F03D5-B89F-4119-9259-A4C8E67F7E72}">
      <dgm:prSet/>
      <dgm:spPr/>
      <dgm:t>
        <a:bodyPr/>
        <a:lstStyle/>
        <a:p>
          <a:endParaRPr kumimoji="1" lang="ja-JP" altLang="en-US"/>
        </a:p>
      </dgm:t>
    </dgm:pt>
    <dgm:pt modelId="{5BFDBD1C-E615-401A-8D73-9693DE73C013}" type="sibTrans" cxnId="{312F03D5-B89F-4119-9259-A4C8E67F7E72}">
      <dgm:prSet/>
      <dgm:spPr/>
      <dgm:t>
        <a:bodyPr/>
        <a:lstStyle/>
        <a:p>
          <a:endParaRPr kumimoji="1" lang="ja-JP" altLang="en-US"/>
        </a:p>
      </dgm:t>
    </dgm:pt>
    <dgm:pt modelId="{3CB3AC8E-0E4E-4663-8449-77A84F3D222A}">
      <dgm:prSet phldrT="[テキスト]" custT="1"/>
      <dgm:spPr/>
      <dgm:t>
        <a:bodyPr/>
        <a:lstStyle/>
        <a:p>
          <a:r>
            <a:rPr kumimoji="1" lang="en-US" altLang="ja-JP" sz="1200" dirty="0"/>
            <a:t>Economic Census</a:t>
          </a:r>
          <a:endParaRPr kumimoji="1" lang="ja-JP" altLang="en-US" sz="1200" dirty="0"/>
        </a:p>
      </dgm:t>
    </dgm:pt>
    <dgm:pt modelId="{99E627A0-DFE6-4FF1-839D-BF1925FA8AED}" type="parTrans" cxnId="{7422AD67-6D80-40A1-8C1A-960276BE5DB7}">
      <dgm:prSet/>
      <dgm:spPr/>
      <dgm:t>
        <a:bodyPr/>
        <a:lstStyle/>
        <a:p>
          <a:endParaRPr kumimoji="1" lang="ja-JP" altLang="en-US"/>
        </a:p>
      </dgm:t>
    </dgm:pt>
    <dgm:pt modelId="{D3B95265-F664-42C1-AFEA-2C5DE20C4905}" type="sibTrans" cxnId="{7422AD67-6D80-40A1-8C1A-960276BE5DB7}">
      <dgm:prSet/>
      <dgm:spPr/>
      <dgm:t>
        <a:bodyPr/>
        <a:lstStyle/>
        <a:p>
          <a:endParaRPr kumimoji="1" lang="ja-JP" altLang="en-US"/>
        </a:p>
      </dgm:t>
    </dgm:pt>
    <dgm:pt modelId="{67BC6BDE-762F-4086-B195-2AB369B661E5}">
      <dgm:prSet phldrT="[テキスト]"/>
      <dgm:spPr/>
      <dgm:t>
        <a:bodyPr/>
        <a:lstStyle/>
        <a:p>
          <a:r>
            <a:rPr kumimoji="1" lang="en-US" altLang="ja-JP" dirty="0"/>
            <a:t>The latest Economic Census is      the 2016     </a:t>
          </a:r>
          <a:r>
            <a:rPr kumimoji="1" lang="en-US" altLang="ja-JP" dirty="0" smtClean="0"/>
            <a:t>EC-BA.</a:t>
          </a:r>
          <a:endParaRPr kumimoji="1" lang="ja-JP" altLang="en-US" dirty="0"/>
        </a:p>
      </dgm:t>
    </dgm:pt>
    <dgm:pt modelId="{12297B63-98ED-48CE-AA6C-FB8837D0EB97}" type="parTrans" cxnId="{35E01A42-EF0E-44B4-A122-05DD67E9CA30}">
      <dgm:prSet/>
      <dgm:spPr/>
      <dgm:t>
        <a:bodyPr/>
        <a:lstStyle/>
        <a:p>
          <a:endParaRPr kumimoji="1" lang="ja-JP" altLang="en-US"/>
        </a:p>
      </dgm:t>
    </dgm:pt>
    <dgm:pt modelId="{DF461D06-DF30-4912-856D-7ADA407F435B}" type="sibTrans" cxnId="{35E01A42-EF0E-44B4-A122-05DD67E9CA30}">
      <dgm:prSet/>
      <dgm:spPr/>
      <dgm:t>
        <a:bodyPr/>
        <a:lstStyle/>
        <a:p>
          <a:endParaRPr kumimoji="1" lang="ja-JP" altLang="en-US"/>
        </a:p>
      </dgm:t>
    </dgm:pt>
    <dgm:pt modelId="{651F906C-4446-41F0-B0DF-F794BE6C8965}">
      <dgm:prSet phldrT="[テキスト]" custT="1"/>
      <dgm:spPr/>
      <dgm:t>
        <a:bodyPr/>
        <a:lstStyle/>
        <a:p>
          <a:r>
            <a:rPr kumimoji="1" lang="en-US" altLang="ja-JP" sz="1300" dirty="0"/>
            <a:t>Corporation Number</a:t>
          </a:r>
          <a:endParaRPr kumimoji="1" lang="ja-JP" altLang="en-US" sz="1300" dirty="0"/>
        </a:p>
      </dgm:t>
    </dgm:pt>
    <dgm:pt modelId="{E31DE9C9-A6A8-4805-9ED9-ABC26DBA578C}" type="sibTrans" cxnId="{DEA9B469-1D53-4974-8BE3-5B7722980819}">
      <dgm:prSet/>
      <dgm:spPr/>
      <dgm:t>
        <a:bodyPr/>
        <a:lstStyle/>
        <a:p>
          <a:endParaRPr kumimoji="1" lang="ja-JP" altLang="en-US"/>
        </a:p>
      </dgm:t>
    </dgm:pt>
    <dgm:pt modelId="{D1362B7E-2A55-4EE6-AC87-E15BE4856941}" type="parTrans" cxnId="{DEA9B469-1D53-4974-8BE3-5B7722980819}">
      <dgm:prSet/>
      <dgm:spPr/>
      <dgm:t>
        <a:bodyPr/>
        <a:lstStyle/>
        <a:p>
          <a:endParaRPr kumimoji="1" lang="ja-JP" altLang="en-US"/>
        </a:p>
      </dgm:t>
    </dgm:pt>
    <dgm:pt modelId="{E34606C3-0A40-4C7C-8BE1-194AE61880A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372FE21-2271-4881-BF6E-DF778E4E2FFC}" type="sibTrans" cxnId="{3D4D1DF1-A4EC-427B-B105-C07AC096C5D0}">
      <dgm:prSet/>
      <dgm:spPr/>
      <dgm:t>
        <a:bodyPr/>
        <a:lstStyle/>
        <a:p>
          <a:endParaRPr kumimoji="1" lang="ja-JP" altLang="en-US"/>
        </a:p>
      </dgm:t>
    </dgm:pt>
    <dgm:pt modelId="{DCC0A4D7-2A14-46C2-B2EC-438EFFB9BEDE}" type="parTrans" cxnId="{3D4D1DF1-A4EC-427B-B105-C07AC096C5D0}">
      <dgm:prSet/>
      <dgm:spPr/>
      <dgm:t>
        <a:bodyPr/>
        <a:lstStyle/>
        <a:p>
          <a:endParaRPr kumimoji="1" lang="ja-JP" altLang="en-US"/>
        </a:p>
      </dgm:t>
    </dgm:pt>
    <dgm:pt modelId="{F28EF4B2-C2A5-46AC-8D0D-72DC21DB16CE}" type="pres">
      <dgm:prSet presAssocID="{0E62280C-7EEB-4A18-9FCD-5B6278D3701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5C5399EE-6FA1-4A82-8100-A034441C5C24}" type="pres">
      <dgm:prSet presAssocID="{398A40F1-A03C-43D4-B95B-F84D8FC07624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F7284DE-6D3D-426A-A5EB-D114F47930A0}" type="pres">
      <dgm:prSet presAssocID="{398A40F1-A03C-43D4-B95B-F84D8FC07624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036DA5-2339-4438-8E9C-06E9803BE9BA}" type="pres">
      <dgm:prSet presAssocID="{3CB3AC8E-0E4E-4663-8449-77A84F3D222A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8C9F344-5983-4E15-91B4-3F976592B003}" type="pres">
      <dgm:prSet presAssocID="{3CB3AC8E-0E4E-4663-8449-77A84F3D222A}" presName="childText2" presStyleLbl="solidAlignAcc1" presStyleIdx="1" presStyleCnt="3" custScaleX="1071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B6ABEBD-BEA7-453D-9600-4CE61EE7711B}" type="pres">
      <dgm:prSet presAssocID="{651F906C-4446-41F0-B0DF-F794BE6C8965}" presName="parentText3" presStyleLbl="node1" presStyleIdx="2" presStyleCnt="3" custScaleX="124020" custLinFactNeighborX="-948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19A13B9-B1E5-4A46-AC63-BAB3A5FA7CD0}" type="pres">
      <dgm:prSet presAssocID="{651F906C-4446-41F0-B0DF-F794BE6C8965}" presName="childText3" presStyleLbl="solidAlignAcc1" presStyleIdx="2" presStyleCnt="3" custScaleX="128098" custScaleY="28357" custLinFactNeighborX="-10251" custLinFactNeighborY="-393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F368A7F-0C43-4C4E-A54A-3BB9398E6FA0}" type="presOf" srcId="{67BC6BDE-762F-4086-B195-2AB369B661E5}" destId="{98C9F344-5983-4E15-91B4-3F976592B003}" srcOrd="0" destOrd="0" presId="urn:microsoft.com/office/officeart/2009/3/layout/IncreasingArrowsProcess"/>
    <dgm:cxn modelId="{49B2F10C-3FCD-4715-9938-A5A8262CC955}" type="presOf" srcId="{E34606C3-0A40-4C7C-8BE1-194AE61880A5}" destId="{619A13B9-B1E5-4A46-AC63-BAB3A5FA7CD0}" srcOrd="0" destOrd="0" presId="urn:microsoft.com/office/officeart/2009/3/layout/IncreasingArrowsProcess"/>
    <dgm:cxn modelId="{312F03D5-B89F-4119-9259-A4C8E67F7E72}" srcId="{398A40F1-A03C-43D4-B95B-F84D8FC07624}" destId="{4D03D2CA-54F2-4593-877C-C122D3CB739C}" srcOrd="0" destOrd="0" parTransId="{B5232335-A68D-425C-B729-C23CC9EB4E8B}" sibTransId="{5BFDBD1C-E615-401A-8D73-9693DE73C013}"/>
    <dgm:cxn modelId="{3D4D1DF1-A4EC-427B-B105-C07AC096C5D0}" srcId="{651F906C-4446-41F0-B0DF-F794BE6C8965}" destId="{E34606C3-0A40-4C7C-8BE1-194AE61880A5}" srcOrd="0" destOrd="0" parTransId="{DCC0A4D7-2A14-46C2-B2EC-438EFFB9BEDE}" sibTransId="{E372FE21-2271-4881-BF6E-DF778E4E2FFC}"/>
    <dgm:cxn modelId="{8D0DDC8F-4F5F-45FE-9F00-701F365EE0B6}" type="presOf" srcId="{4D03D2CA-54F2-4593-877C-C122D3CB739C}" destId="{DF7284DE-6D3D-426A-A5EB-D114F47930A0}" srcOrd="0" destOrd="0" presId="urn:microsoft.com/office/officeart/2009/3/layout/IncreasingArrowsProcess"/>
    <dgm:cxn modelId="{CE728BE2-04DC-43B7-A1B0-75B41DB7D927}" type="presOf" srcId="{398A40F1-A03C-43D4-B95B-F84D8FC07624}" destId="{5C5399EE-6FA1-4A82-8100-A034441C5C24}" srcOrd="0" destOrd="0" presId="urn:microsoft.com/office/officeart/2009/3/layout/IncreasingArrowsProcess"/>
    <dgm:cxn modelId="{9C02AAA5-C4D3-46E0-A366-708FB00BC149}" srcId="{0E62280C-7EEB-4A18-9FCD-5B6278D37016}" destId="{398A40F1-A03C-43D4-B95B-F84D8FC07624}" srcOrd="0" destOrd="0" parTransId="{83B4B530-FC6C-48B0-881B-0375AD4CD3F6}" sibTransId="{B70F0710-6793-476F-BE45-349102EDE5C3}"/>
    <dgm:cxn modelId="{193C7A50-6B77-4FEC-9D07-F9DE176D8BF9}" type="presOf" srcId="{0E62280C-7EEB-4A18-9FCD-5B6278D37016}" destId="{F28EF4B2-C2A5-46AC-8D0D-72DC21DB16CE}" srcOrd="0" destOrd="0" presId="urn:microsoft.com/office/officeart/2009/3/layout/IncreasingArrowsProcess"/>
    <dgm:cxn modelId="{830DD8E9-3FB8-4BE3-ADCD-5C9A880A7467}" type="presOf" srcId="{3CB3AC8E-0E4E-4663-8449-77A84F3D222A}" destId="{A7036DA5-2339-4438-8E9C-06E9803BE9BA}" srcOrd="0" destOrd="0" presId="urn:microsoft.com/office/officeart/2009/3/layout/IncreasingArrowsProcess"/>
    <dgm:cxn modelId="{35E01A42-EF0E-44B4-A122-05DD67E9CA30}" srcId="{3CB3AC8E-0E4E-4663-8449-77A84F3D222A}" destId="{67BC6BDE-762F-4086-B195-2AB369B661E5}" srcOrd="0" destOrd="0" parTransId="{12297B63-98ED-48CE-AA6C-FB8837D0EB97}" sibTransId="{DF461D06-DF30-4912-856D-7ADA407F435B}"/>
    <dgm:cxn modelId="{DEA9B469-1D53-4974-8BE3-5B7722980819}" srcId="{0E62280C-7EEB-4A18-9FCD-5B6278D37016}" destId="{651F906C-4446-41F0-B0DF-F794BE6C8965}" srcOrd="2" destOrd="0" parTransId="{D1362B7E-2A55-4EE6-AC87-E15BE4856941}" sibTransId="{E31DE9C9-A6A8-4805-9ED9-ABC26DBA578C}"/>
    <dgm:cxn modelId="{C5F9B3E9-7265-475B-A05A-96E9532D8F16}" type="presOf" srcId="{651F906C-4446-41F0-B0DF-F794BE6C8965}" destId="{CB6ABEBD-BEA7-453D-9600-4CE61EE7711B}" srcOrd="0" destOrd="0" presId="urn:microsoft.com/office/officeart/2009/3/layout/IncreasingArrowsProcess"/>
    <dgm:cxn modelId="{7422AD67-6D80-40A1-8C1A-960276BE5DB7}" srcId="{0E62280C-7EEB-4A18-9FCD-5B6278D37016}" destId="{3CB3AC8E-0E4E-4663-8449-77A84F3D222A}" srcOrd="1" destOrd="0" parTransId="{99E627A0-DFE6-4FF1-839D-BF1925FA8AED}" sibTransId="{D3B95265-F664-42C1-AFEA-2C5DE20C4905}"/>
    <dgm:cxn modelId="{B0D02732-F125-4DBA-8589-13EF5C4068F8}" type="presParOf" srcId="{F28EF4B2-C2A5-46AC-8D0D-72DC21DB16CE}" destId="{5C5399EE-6FA1-4A82-8100-A034441C5C24}" srcOrd="0" destOrd="0" presId="urn:microsoft.com/office/officeart/2009/3/layout/IncreasingArrowsProcess"/>
    <dgm:cxn modelId="{496A5D8E-B4C7-4A4C-94EA-38EA726A9AE7}" type="presParOf" srcId="{F28EF4B2-C2A5-46AC-8D0D-72DC21DB16CE}" destId="{DF7284DE-6D3D-426A-A5EB-D114F47930A0}" srcOrd="1" destOrd="0" presId="urn:microsoft.com/office/officeart/2009/3/layout/IncreasingArrowsProcess"/>
    <dgm:cxn modelId="{E67F0FE7-3A29-4F63-9E6D-FCE8A1D2134A}" type="presParOf" srcId="{F28EF4B2-C2A5-46AC-8D0D-72DC21DB16CE}" destId="{A7036DA5-2339-4438-8E9C-06E9803BE9BA}" srcOrd="2" destOrd="0" presId="urn:microsoft.com/office/officeart/2009/3/layout/IncreasingArrowsProcess"/>
    <dgm:cxn modelId="{446595B5-EFF3-476A-B6CD-EC2D08D7BB9D}" type="presParOf" srcId="{F28EF4B2-C2A5-46AC-8D0D-72DC21DB16CE}" destId="{98C9F344-5983-4E15-91B4-3F976592B003}" srcOrd="3" destOrd="0" presId="urn:microsoft.com/office/officeart/2009/3/layout/IncreasingArrowsProcess"/>
    <dgm:cxn modelId="{0BE2797F-62AB-4C02-8AC9-BD4BAAB9A925}" type="presParOf" srcId="{F28EF4B2-C2A5-46AC-8D0D-72DC21DB16CE}" destId="{CB6ABEBD-BEA7-453D-9600-4CE61EE7711B}" srcOrd="4" destOrd="0" presId="urn:microsoft.com/office/officeart/2009/3/layout/IncreasingArrowsProcess"/>
    <dgm:cxn modelId="{3E83BAB9-D6FB-4385-B3DF-5BDF3F4EBB66}" type="presParOf" srcId="{F28EF4B2-C2A5-46AC-8D0D-72DC21DB16CE}" destId="{619A13B9-B1E5-4A46-AC63-BAB3A5FA7CD0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FCAF3-9AF1-49CB-A193-AFD013DC88C7}">
      <dsp:nvSpPr>
        <dsp:cNvPr id="0" name=""/>
        <dsp:cNvSpPr/>
      </dsp:nvSpPr>
      <dsp:spPr>
        <a:xfrm>
          <a:off x="633281" y="479086"/>
          <a:ext cx="1897216" cy="18971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/>
            <a:t>2016 EC-BA</a:t>
          </a:r>
          <a:endParaRPr kumimoji="1" lang="ja-JP" altLang="en-US" sz="2400" kern="1200" dirty="0"/>
        </a:p>
      </dsp:txBody>
      <dsp:txXfrm>
        <a:off x="911122" y="756921"/>
        <a:ext cx="1341534" cy="1341505"/>
      </dsp:txXfrm>
    </dsp:sp>
    <dsp:sp modelId="{ADE1DC29-8D55-4DCD-8151-BCB7F1B326C2}">
      <dsp:nvSpPr>
        <dsp:cNvPr id="0" name=""/>
        <dsp:cNvSpPr/>
      </dsp:nvSpPr>
      <dsp:spPr>
        <a:xfrm>
          <a:off x="1715792" y="303880"/>
          <a:ext cx="210997" cy="21099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217D2-16E3-471E-90C5-6CC391B4045C}">
      <dsp:nvSpPr>
        <dsp:cNvPr id="0" name=""/>
        <dsp:cNvSpPr/>
      </dsp:nvSpPr>
      <dsp:spPr>
        <a:xfrm>
          <a:off x="1216171" y="2146534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696F0-81BE-4CCC-AEE0-2EA0507A60BC}">
      <dsp:nvSpPr>
        <dsp:cNvPr id="0" name=""/>
        <dsp:cNvSpPr/>
      </dsp:nvSpPr>
      <dsp:spPr>
        <a:xfrm>
          <a:off x="2652580" y="1160269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2B580-ED12-49A3-91B6-B0F2E0D0B218}">
      <dsp:nvSpPr>
        <dsp:cNvPr id="0" name=""/>
        <dsp:cNvSpPr/>
      </dsp:nvSpPr>
      <dsp:spPr>
        <a:xfrm>
          <a:off x="1921497" y="2309213"/>
          <a:ext cx="210997" cy="21099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3D5C-9908-4CAE-A82F-D900F296A659}">
      <dsp:nvSpPr>
        <dsp:cNvPr id="0" name=""/>
        <dsp:cNvSpPr/>
      </dsp:nvSpPr>
      <dsp:spPr>
        <a:xfrm>
          <a:off x="1259571" y="603749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85DA7-1769-41B9-92E4-6FDB7D7DA31C}">
      <dsp:nvSpPr>
        <dsp:cNvPr id="0" name=""/>
        <dsp:cNvSpPr/>
      </dsp:nvSpPr>
      <dsp:spPr>
        <a:xfrm>
          <a:off x="777945" y="1478533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D4949-ACC5-49C8-AA4E-72A5DAC3DDD8}">
      <dsp:nvSpPr>
        <dsp:cNvPr id="0" name=""/>
        <dsp:cNvSpPr/>
      </dsp:nvSpPr>
      <dsp:spPr>
        <a:xfrm>
          <a:off x="40511" y="732739"/>
          <a:ext cx="771306" cy="771060"/>
        </a:xfrm>
        <a:prstGeom prst="ellipse">
          <a:avLst/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100" kern="1200" dirty="0"/>
            <a:t>New EC-BF</a:t>
          </a:r>
          <a:endParaRPr kumimoji="1" lang="ja-JP" altLang="en-US" sz="1100" kern="1200" dirty="0"/>
        </a:p>
      </dsp:txBody>
      <dsp:txXfrm>
        <a:off x="153466" y="845658"/>
        <a:ext cx="545396" cy="545222"/>
      </dsp:txXfrm>
    </dsp:sp>
    <dsp:sp modelId="{52FBDD60-C0AF-4305-B97C-608CDE6F6B3E}">
      <dsp:nvSpPr>
        <dsp:cNvPr id="0" name=""/>
        <dsp:cNvSpPr/>
      </dsp:nvSpPr>
      <dsp:spPr>
        <a:xfrm>
          <a:off x="1502324" y="610398"/>
          <a:ext cx="210997" cy="21099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883DB-CE77-4173-9AE8-F3998F600359}">
      <dsp:nvSpPr>
        <dsp:cNvPr id="0" name=""/>
        <dsp:cNvSpPr/>
      </dsp:nvSpPr>
      <dsp:spPr>
        <a:xfrm>
          <a:off x="112843" y="1729865"/>
          <a:ext cx="381419" cy="381429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2E282-F11D-4632-9AB5-47D3C5102A48}">
      <dsp:nvSpPr>
        <dsp:cNvPr id="0" name=""/>
        <dsp:cNvSpPr/>
      </dsp:nvSpPr>
      <dsp:spPr>
        <a:xfrm>
          <a:off x="2485402" y="1453852"/>
          <a:ext cx="899998" cy="899996"/>
        </a:xfrm>
        <a:prstGeom prst="ellipse">
          <a:avLst/>
        </a:prstGeom>
        <a:solidFill>
          <a:schemeClr val="accent3">
            <a:hueOff val="-853018"/>
            <a:satOff val="-3517"/>
            <a:lumOff val="-7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900" kern="1200" dirty="0"/>
            <a:t>Various statistics surveys</a:t>
          </a:r>
          <a:endParaRPr kumimoji="1" lang="ja-JP" altLang="en-US" sz="900" kern="1200" dirty="0"/>
        </a:p>
      </dsp:txBody>
      <dsp:txXfrm>
        <a:off x="2617204" y="1585653"/>
        <a:ext cx="636394" cy="636394"/>
      </dsp:txXfrm>
    </dsp:sp>
    <dsp:sp modelId="{18DDA808-9270-4460-A690-CE311CDD63CD}">
      <dsp:nvSpPr>
        <dsp:cNvPr id="0" name=""/>
        <dsp:cNvSpPr/>
      </dsp:nvSpPr>
      <dsp:spPr>
        <a:xfrm>
          <a:off x="2380894" y="902288"/>
          <a:ext cx="210997" cy="21099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07224-0D21-46C1-A989-CED338FA5046}">
      <dsp:nvSpPr>
        <dsp:cNvPr id="0" name=""/>
        <dsp:cNvSpPr/>
      </dsp:nvSpPr>
      <dsp:spPr>
        <a:xfrm>
          <a:off x="-18476" y="2203936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850DB-77E5-4819-87C5-3BEFE5F06AA7}">
      <dsp:nvSpPr>
        <dsp:cNvPr id="0" name=""/>
        <dsp:cNvSpPr/>
      </dsp:nvSpPr>
      <dsp:spPr>
        <a:xfrm>
          <a:off x="1491386" y="1966125"/>
          <a:ext cx="152779" cy="152926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46214-C7A1-4B64-BA21-A92EA27AD3C1}">
      <dsp:nvSpPr>
        <dsp:cNvPr id="0" name=""/>
        <dsp:cNvSpPr/>
      </dsp:nvSpPr>
      <dsp:spPr>
        <a:xfrm>
          <a:off x="1000094" y="168704"/>
          <a:ext cx="2672043" cy="92796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4E1CB-805F-47BE-88B6-88F133CC471A}">
      <dsp:nvSpPr>
        <dsp:cNvPr id="0" name=""/>
        <dsp:cNvSpPr/>
      </dsp:nvSpPr>
      <dsp:spPr>
        <a:xfrm>
          <a:off x="2081340" y="2440977"/>
          <a:ext cx="517837" cy="331416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AA878-698A-4F0D-BB7F-4CC881016A1F}">
      <dsp:nvSpPr>
        <dsp:cNvPr id="0" name=""/>
        <dsp:cNvSpPr/>
      </dsp:nvSpPr>
      <dsp:spPr>
        <a:xfrm>
          <a:off x="1097448" y="2774244"/>
          <a:ext cx="2485622" cy="48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/>
            <a:t>Cold-Deck Imputation</a:t>
          </a:r>
          <a:endParaRPr kumimoji="1" lang="ja-JP" altLang="en-US" sz="1600" kern="1200" dirty="0"/>
        </a:p>
      </dsp:txBody>
      <dsp:txXfrm>
        <a:off x="1097448" y="2774244"/>
        <a:ext cx="2485622" cy="485137"/>
      </dsp:txXfrm>
    </dsp:sp>
    <dsp:sp modelId="{EBB5BFE5-D79B-4FA6-BC28-29A77097F8B4}">
      <dsp:nvSpPr>
        <dsp:cNvPr id="0" name=""/>
        <dsp:cNvSpPr/>
      </dsp:nvSpPr>
      <dsp:spPr>
        <a:xfrm>
          <a:off x="1971558" y="1168339"/>
          <a:ext cx="932108" cy="9321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kern="1200" dirty="0"/>
            <a:t>Public </a:t>
          </a:r>
          <a:r>
            <a:rPr kumimoji="1" lang="en-US" altLang="ja-JP" sz="1000" kern="1200" dirty="0" err="1"/>
            <a:t>Informa-tion</a:t>
          </a:r>
          <a:endParaRPr kumimoji="1" lang="ja-JP" altLang="en-US" sz="1000" kern="1200" dirty="0"/>
        </a:p>
      </dsp:txBody>
      <dsp:txXfrm>
        <a:off x="2108062" y="1304843"/>
        <a:ext cx="659100" cy="659100"/>
      </dsp:txXfrm>
    </dsp:sp>
    <dsp:sp modelId="{AF2E028A-F257-47D3-B7CC-836016C9F0F5}">
      <dsp:nvSpPr>
        <dsp:cNvPr id="0" name=""/>
        <dsp:cNvSpPr/>
      </dsp:nvSpPr>
      <dsp:spPr>
        <a:xfrm>
          <a:off x="1251910" y="469936"/>
          <a:ext cx="932108" cy="93210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500" kern="1200" dirty="0"/>
            <a:t>2014 EC-BF</a:t>
          </a:r>
          <a:endParaRPr kumimoji="1" lang="ja-JP" altLang="en-US" sz="1500" kern="1200" dirty="0"/>
        </a:p>
      </dsp:txBody>
      <dsp:txXfrm>
        <a:off x="1388414" y="606440"/>
        <a:ext cx="659100" cy="659100"/>
      </dsp:txXfrm>
    </dsp:sp>
    <dsp:sp modelId="{CAE169FA-8DD0-47A7-A92F-5FF607B55962}">
      <dsp:nvSpPr>
        <dsp:cNvPr id="0" name=""/>
        <dsp:cNvSpPr/>
      </dsp:nvSpPr>
      <dsp:spPr>
        <a:xfrm>
          <a:off x="2257405" y="243687"/>
          <a:ext cx="932108" cy="93210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500" kern="1200" dirty="0"/>
            <a:t>2012 EC-BA</a:t>
          </a:r>
          <a:endParaRPr kumimoji="1" lang="ja-JP" altLang="en-US" sz="1500" kern="1200" dirty="0"/>
        </a:p>
      </dsp:txBody>
      <dsp:txXfrm>
        <a:off x="2393909" y="380191"/>
        <a:ext cx="659100" cy="659100"/>
      </dsp:txXfrm>
    </dsp:sp>
    <dsp:sp modelId="{C6228666-5942-4525-BBD1-C0575A4DD69B}">
      <dsp:nvSpPr>
        <dsp:cNvPr id="0" name=""/>
        <dsp:cNvSpPr/>
      </dsp:nvSpPr>
      <dsp:spPr>
        <a:xfrm>
          <a:off x="864098" y="58747"/>
          <a:ext cx="2899892" cy="231991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399EE-6FA1-4A82-8100-A034441C5C24}">
      <dsp:nvSpPr>
        <dsp:cNvPr id="0" name=""/>
        <dsp:cNvSpPr/>
      </dsp:nvSpPr>
      <dsp:spPr>
        <a:xfrm>
          <a:off x="715850" y="107851"/>
          <a:ext cx="4619931" cy="67283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254000" bIns="106813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/>
            <a:t>Administrative Data Sources</a:t>
          </a:r>
          <a:endParaRPr kumimoji="1" lang="ja-JP" altLang="en-US" sz="1200" kern="1200" dirty="0"/>
        </a:p>
      </dsp:txBody>
      <dsp:txXfrm>
        <a:off x="715850" y="276061"/>
        <a:ext cx="4451722" cy="336419"/>
      </dsp:txXfrm>
    </dsp:sp>
    <dsp:sp modelId="{DF7284DE-6D3D-426A-A5EB-D114F47930A0}">
      <dsp:nvSpPr>
        <dsp:cNvPr id="0" name=""/>
        <dsp:cNvSpPr/>
      </dsp:nvSpPr>
      <dsp:spPr>
        <a:xfrm>
          <a:off x="715850" y="626706"/>
          <a:ext cx="1422938" cy="1296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/>
            <a:t>Commercial </a:t>
          </a:r>
          <a:r>
            <a:rPr kumimoji="1" lang="en-US" altLang="ja-JP" sz="1400" kern="1200" dirty="0" smtClean="0"/>
            <a:t>and Corporate </a:t>
          </a:r>
          <a:r>
            <a:rPr kumimoji="1" lang="en-US" altLang="ja-JP" sz="1400" kern="1200" dirty="0"/>
            <a:t>Registration, Labor Insurance,  etc.</a:t>
          </a:r>
          <a:endParaRPr kumimoji="1" lang="ja-JP" altLang="en-US" sz="1400" kern="1200" dirty="0"/>
        </a:p>
      </dsp:txBody>
      <dsp:txXfrm>
        <a:off x="715850" y="626706"/>
        <a:ext cx="1422938" cy="1296133"/>
      </dsp:txXfrm>
    </dsp:sp>
    <dsp:sp modelId="{A7036DA5-2339-4438-8E9C-06E9803BE9BA}">
      <dsp:nvSpPr>
        <dsp:cNvPr id="0" name=""/>
        <dsp:cNvSpPr/>
      </dsp:nvSpPr>
      <dsp:spPr>
        <a:xfrm>
          <a:off x="2138789" y="332130"/>
          <a:ext cx="3196992" cy="672838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254000" bIns="106813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/>
            <a:t>Economic Census</a:t>
          </a:r>
          <a:endParaRPr kumimoji="1" lang="ja-JP" altLang="en-US" sz="1200" kern="1200" dirty="0"/>
        </a:p>
      </dsp:txBody>
      <dsp:txXfrm>
        <a:off x="2138789" y="500340"/>
        <a:ext cx="3028783" cy="336419"/>
      </dsp:txXfrm>
    </dsp:sp>
    <dsp:sp modelId="{98C9F344-5983-4E15-91B4-3F976592B003}">
      <dsp:nvSpPr>
        <dsp:cNvPr id="0" name=""/>
        <dsp:cNvSpPr/>
      </dsp:nvSpPr>
      <dsp:spPr>
        <a:xfrm>
          <a:off x="2088232" y="850985"/>
          <a:ext cx="1524052" cy="1296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/>
            <a:t>The latest Economic Census is      the 2016     </a:t>
          </a:r>
          <a:r>
            <a:rPr kumimoji="1" lang="en-US" altLang="ja-JP" sz="1400" kern="1200" dirty="0" smtClean="0"/>
            <a:t>EC-BA.</a:t>
          </a:r>
          <a:endParaRPr kumimoji="1" lang="ja-JP" altLang="en-US" sz="1400" kern="1200" dirty="0"/>
        </a:p>
      </dsp:txBody>
      <dsp:txXfrm>
        <a:off x="2088232" y="850985"/>
        <a:ext cx="1524052" cy="1296133"/>
      </dsp:txXfrm>
    </dsp:sp>
    <dsp:sp modelId="{CB6ABEBD-BEA7-453D-9600-4CE61EE7711B}">
      <dsp:nvSpPr>
        <dsp:cNvPr id="0" name=""/>
        <dsp:cNvSpPr/>
      </dsp:nvSpPr>
      <dsp:spPr>
        <a:xfrm>
          <a:off x="3180448" y="556410"/>
          <a:ext cx="2200181" cy="672838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06813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300" kern="1200" dirty="0"/>
            <a:t>Corporation Number</a:t>
          </a:r>
          <a:endParaRPr kumimoji="1" lang="ja-JP" altLang="en-US" sz="1300" kern="1200" dirty="0"/>
        </a:p>
      </dsp:txBody>
      <dsp:txXfrm>
        <a:off x="3180448" y="724620"/>
        <a:ext cx="2031972" cy="336419"/>
      </dsp:txXfrm>
    </dsp:sp>
    <dsp:sp modelId="{619A13B9-B1E5-4A46-AC63-BAB3A5FA7CD0}">
      <dsp:nvSpPr>
        <dsp:cNvPr id="0" name=""/>
        <dsp:cNvSpPr/>
      </dsp:nvSpPr>
      <dsp:spPr>
        <a:xfrm>
          <a:off x="3215953" y="1030839"/>
          <a:ext cx="1822756" cy="3621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400" kern="1200" dirty="0"/>
        </a:p>
      </dsp:txBody>
      <dsp:txXfrm>
        <a:off x="3215953" y="1030839"/>
        <a:ext cx="1822756" cy="362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519E0-4DB4-4071-B007-D1CB93366FB3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2C77D-F7F4-42A3-9A15-FB82D2507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63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407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49881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664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00463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kumimoji="1" lang="ja-JP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 rot="-5400000">
            <a:off x="4451330" y="-957307"/>
            <a:ext cx="131191" cy="8640960"/>
            <a:chOff x="0" y="0"/>
            <a:chExt cx="228600" cy="6858000"/>
          </a:xfrm>
        </p:grpSpPr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228600" cy="2286000"/>
            </a:xfrm>
            <a:prstGeom prst="rect">
              <a:avLst/>
            </a:prstGeom>
            <a:solidFill>
              <a:srgbClr val="D1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 userDrawn="1"/>
          </p:nvSpPr>
          <p:spPr bwMode="auto">
            <a:xfrm>
              <a:off x="0" y="2286000"/>
              <a:ext cx="228600" cy="2286000"/>
            </a:xfrm>
            <a:prstGeom prst="rect">
              <a:avLst/>
            </a:prstGeom>
            <a:solidFill>
              <a:srgbClr val="61B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 userDrawn="1"/>
          </p:nvSpPr>
          <p:spPr bwMode="auto">
            <a:xfrm>
              <a:off x="0" y="4572000"/>
              <a:ext cx="228600" cy="2286000"/>
            </a:xfrm>
            <a:prstGeom prst="rect">
              <a:avLst/>
            </a:prstGeom>
            <a:solidFill>
              <a:srgbClr val="007BD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6" name="フリーフォーム 15"/>
          <p:cNvSpPr>
            <a:spLocks/>
          </p:cNvSpPr>
          <p:nvPr userDrawn="1"/>
        </p:nvSpPr>
        <p:spPr bwMode="auto">
          <a:xfrm>
            <a:off x="-10584" y="-7143"/>
            <a:ext cx="9165168" cy="10417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grpSp>
        <p:nvGrpSpPr>
          <p:cNvPr id="17" name="グループ化 8"/>
          <p:cNvGrpSpPr>
            <a:grpSpLocks/>
          </p:cNvGrpSpPr>
          <p:nvPr userDrawn="1"/>
        </p:nvGrpSpPr>
        <p:grpSpPr bwMode="auto">
          <a:xfrm>
            <a:off x="-19051" y="202406"/>
            <a:ext cx="9179984" cy="648891"/>
            <a:chOff x="-19045" y="216550"/>
            <a:chExt cx="9180548" cy="649224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</p:grpSp>
      <p:sp>
        <p:nvSpPr>
          <p:cNvPr id="20" name="フリーフォーム 19"/>
          <p:cNvSpPr>
            <a:spLocks/>
          </p:cNvSpPr>
          <p:nvPr userDrawn="1"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pic>
        <p:nvPicPr>
          <p:cNvPr id="22" name="図 21" descr="統計局_和英_横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340767"/>
            <a:ext cx="2057400" cy="479015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340767"/>
            <a:ext cx="6019800" cy="479015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1412775"/>
            <a:ext cx="8229600" cy="4718149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8DA3-4A20-4FED-9F51-67EAF7F47CFB}" type="slidenum">
              <a:rPr lang="en-US"/>
              <a:pPr>
                <a:defRPr/>
              </a:pPr>
              <a:t>‹#›</a:t>
            </a:fld>
            <a:endParaRPr lang="th-TH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49881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664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00463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B5BE29-B061-48A3-B4F6-6E70D2B5E9F9}" type="slidenum">
              <a:rPr lang="ja-JP" altLang="en-US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フリーフォーム 15"/>
          <p:cNvSpPr>
            <a:spLocks/>
          </p:cNvSpPr>
          <p:nvPr userDrawn="1"/>
        </p:nvSpPr>
        <p:spPr bwMode="auto">
          <a:xfrm>
            <a:off x="-10584" y="-7143"/>
            <a:ext cx="9165168" cy="10417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grpSp>
        <p:nvGrpSpPr>
          <p:cNvPr id="17" name="グループ化 8"/>
          <p:cNvGrpSpPr>
            <a:grpSpLocks/>
          </p:cNvGrpSpPr>
          <p:nvPr userDrawn="1"/>
        </p:nvGrpSpPr>
        <p:grpSpPr bwMode="auto">
          <a:xfrm>
            <a:off x="-19051" y="202406"/>
            <a:ext cx="9179984" cy="648891"/>
            <a:chOff x="-19045" y="216550"/>
            <a:chExt cx="9180548" cy="649224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solidFill>
                  <a:prstClr val="black"/>
                </a:solidFill>
                <a:ea typeface="ＭＳ Ｐゴシック" pitchFamily="50" charset="-128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solidFill>
                  <a:prstClr val="black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20" name="フリーフォーム 19"/>
          <p:cNvSpPr>
            <a:spLocks/>
          </p:cNvSpPr>
          <p:nvPr userDrawn="1"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pic>
        <p:nvPicPr>
          <p:cNvPr id="22" name="図 21" descr="統計局_和英_横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90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82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4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58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86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46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90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4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3008313" cy="11744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91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88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1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340767"/>
            <a:ext cx="2057400" cy="479015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340767"/>
            <a:ext cx="6019800" cy="479015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97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1412775"/>
            <a:ext cx="8229600" cy="4718149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8DA3-4A20-4FED-9F51-67EAF7F47C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th-TH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3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86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3008313" cy="11744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693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776"/>
            <a:ext cx="8229600" cy="471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1662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1662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F257A1E1-85EE-44D4-ABC5-BE339D51B73C}" type="slidenum">
              <a:rPr lang="en-US"/>
              <a:pPr>
                <a:defRPr/>
              </a:pPr>
              <a:t>‹#›</a:t>
            </a:fld>
            <a:endParaRPr lang="th-TH" altLang="ja-JP"/>
          </a:p>
        </p:txBody>
      </p:sp>
      <p:sp>
        <p:nvSpPr>
          <p:cNvPr id="1662984" name="Line 8"/>
          <p:cNvSpPr>
            <a:spLocks noChangeShapeType="1"/>
          </p:cNvSpPr>
          <p:nvPr/>
        </p:nvSpPr>
        <p:spPr bwMode="auto">
          <a:xfrm>
            <a:off x="467544" y="1217958"/>
            <a:ext cx="82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フリーフォーム 10"/>
          <p:cNvSpPr>
            <a:spLocks/>
          </p:cNvSpPr>
          <p:nvPr userDrawn="1"/>
        </p:nvSpPr>
        <p:spPr bwMode="auto">
          <a:xfrm rot="16200000">
            <a:off x="-3205130" y="3195603"/>
            <a:ext cx="6876000" cy="465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フリーフォーム 11"/>
          <p:cNvSpPr>
            <a:spLocks/>
          </p:cNvSpPr>
          <p:nvPr userDrawn="1"/>
        </p:nvSpPr>
        <p:spPr bwMode="auto">
          <a:xfrm rot="16200000">
            <a:off x="-1877194" y="1877194"/>
            <a:ext cx="3996482" cy="2420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pic>
        <p:nvPicPr>
          <p:cNvPr id="10" name="図 9" descr="統計局_和英_横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693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776"/>
            <a:ext cx="8229600" cy="471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1662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1662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F257A1E1-85EE-44D4-ABC5-BE339D51B73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1662984" name="Line 8"/>
          <p:cNvSpPr>
            <a:spLocks noChangeShapeType="1"/>
          </p:cNvSpPr>
          <p:nvPr/>
        </p:nvSpPr>
        <p:spPr bwMode="auto">
          <a:xfrm>
            <a:off x="467544" y="1217958"/>
            <a:ext cx="82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フリーフォーム 10"/>
          <p:cNvSpPr>
            <a:spLocks/>
          </p:cNvSpPr>
          <p:nvPr userDrawn="1"/>
        </p:nvSpPr>
        <p:spPr bwMode="auto">
          <a:xfrm rot="16200000">
            <a:off x="-3205130" y="3195603"/>
            <a:ext cx="6876000" cy="465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2" name="フリーフォーム 11"/>
          <p:cNvSpPr>
            <a:spLocks/>
          </p:cNvSpPr>
          <p:nvPr userDrawn="1"/>
        </p:nvSpPr>
        <p:spPr bwMode="auto">
          <a:xfrm rot="16200000">
            <a:off x="-1877194" y="1877194"/>
            <a:ext cx="3996482" cy="2420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pic>
        <p:nvPicPr>
          <p:cNvPr id="10" name="図 9" descr="統計局_和英_横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4.em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.go.jp/english/index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stat.go.jp/english/data/e-censu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052387"/>
          </a:xfrm>
        </p:spPr>
        <p:txBody>
          <a:bodyPr/>
          <a:lstStyle/>
          <a:p>
            <a:pPr algn="ctr"/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Enhance the Quality of the Economic Census in Japan</a:t>
            </a:r>
            <a:b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Economic Census for Business Activity -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3600463"/>
            <a:ext cx="8280920" cy="1052673"/>
          </a:xfrm>
        </p:spPr>
        <p:txBody>
          <a:bodyPr/>
          <a:lstStyle/>
          <a:p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Masatsugu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KITAHARA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Masao TAKAHASHI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4869160"/>
            <a:ext cx="6838528" cy="1107996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Statistics Production Support Division, Statistics Bureau,</a:t>
            </a:r>
          </a:p>
          <a:p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Ministry of Internal Affairs and Communications</a:t>
            </a:r>
          </a:p>
          <a:p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Government of Japan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828" y="344959"/>
            <a:ext cx="8534652" cy="851793"/>
          </a:xfrm>
        </p:spPr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Aggregate Procedure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546995"/>
              </p:ext>
            </p:extLst>
          </p:nvPr>
        </p:nvGraphicFramePr>
        <p:xfrm>
          <a:off x="457200" y="1412875"/>
          <a:ext cx="8229600" cy="30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山形 11"/>
          <p:cNvSpPr/>
          <p:nvPr/>
        </p:nvSpPr>
        <p:spPr bwMode="auto">
          <a:xfrm rot="5400000">
            <a:off x="4399988" y="4762472"/>
            <a:ext cx="484632" cy="999728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3" name="山形 12"/>
          <p:cNvSpPr/>
          <p:nvPr/>
        </p:nvSpPr>
        <p:spPr bwMode="auto">
          <a:xfrm rot="5400000">
            <a:off x="4396372" y="4428700"/>
            <a:ext cx="484632" cy="999728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4" name="フローチャート: 磁気ディスク 13"/>
          <p:cNvSpPr/>
          <p:nvPr/>
        </p:nvSpPr>
        <p:spPr bwMode="auto">
          <a:xfrm>
            <a:off x="3203848" y="5589240"/>
            <a:ext cx="2880320" cy="1164708"/>
          </a:xfrm>
          <a:prstGeom prst="flowChartMagneticDisk">
            <a:avLst/>
          </a:prstGeom>
          <a:solidFill>
            <a:srgbClr val="D1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ngsana New" pitchFamily="18" charset="-34"/>
              </a:rPr>
              <a:t> Accuracy Improvement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dirty="0">
                <a:latin typeface="Arial" charset="0"/>
                <a:cs typeface="Angsana New" pitchFamily="18" charset="-34"/>
              </a:rPr>
              <a:t>            as Data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36096" y="464349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*EDINET is the “administrative data source”</a:t>
            </a:r>
          </a:p>
          <a:p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enterprises.</a:t>
            </a:r>
            <a:endParaRPr kumimoji="1"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9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Consumption Tax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683545"/>
              </p:ext>
            </p:extLst>
          </p:nvPr>
        </p:nvGraphicFramePr>
        <p:xfrm>
          <a:off x="611560" y="1916832"/>
          <a:ext cx="8229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9552" y="1475048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results of the 2012 EC-BA, it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to be paid attention to the sales which include both with and 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 tax. 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2016 EC-BA, the sales without consumption tax were changed to the sales with it. </a:t>
            </a:r>
          </a:p>
        </p:txBody>
      </p:sp>
      <p:sp>
        <p:nvSpPr>
          <p:cNvPr id="9" name="角丸四角形 8"/>
          <p:cNvSpPr/>
          <p:nvPr/>
        </p:nvSpPr>
        <p:spPr bwMode="auto">
          <a:xfrm>
            <a:off x="467544" y="1484784"/>
            <a:ext cx="5184576" cy="144016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7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568952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Enhance the Quality of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EC-BA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the Efforts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Next Survey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60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Rate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507665"/>
              </p:ext>
            </p:extLst>
          </p:nvPr>
        </p:nvGraphicFramePr>
        <p:xfrm>
          <a:off x="566675" y="1532136"/>
          <a:ext cx="8229600" cy="1320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2852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99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 by enumerators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87.7%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89.0%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1.3%pt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 by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direct mailing</a:t>
                      </a:r>
                    </a:p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(of direct mailing) by MIC or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METI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92.0%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92.6%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92.1%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96.3%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0.1%pt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3.7%pt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 bwMode="auto">
          <a:xfrm>
            <a:off x="702618" y="2579762"/>
            <a:ext cx="80855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707316" y="2584511"/>
            <a:ext cx="0" cy="2700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611560" y="2987660"/>
            <a:ext cx="757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rise in the response rate may be attributed to changing in the survey date.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図表 16"/>
          <p:cNvGraphicFramePr/>
          <p:nvPr>
            <p:extLst>
              <p:ext uri="{D42A27DB-BD31-4B8C-83A1-F6EECF244321}">
                <p14:modId xmlns:p14="http://schemas.microsoft.com/office/powerpoint/2010/main" val="526662560"/>
              </p:ext>
            </p:extLst>
          </p:nvPr>
        </p:nvGraphicFramePr>
        <p:xfrm>
          <a:off x="755576" y="3429000"/>
          <a:ext cx="7568570" cy="188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651958" y="5517232"/>
            <a:ext cx="7880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rise in the survey by MIC or METI may be attributed to sending the reminder widely to the large-scale enterprises.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4089" y="4828782"/>
            <a:ext cx="110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Just </a:t>
            </a:r>
          </a:p>
          <a:p>
            <a:r>
              <a:rPr kumimoji="1" lang="en-US" altLang="ja-JP" dirty="0"/>
              <a:t>BEFORE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49407" y="4967281"/>
            <a:ext cx="92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AFTER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4" name="吹き出し: 線 3">
            <a:extLst>
              <a:ext uri="{FF2B5EF4-FFF2-40B4-BE49-F238E27FC236}">
                <a16:creationId xmlns="" xmlns:a16="http://schemas.microsoft.com/office/drawing/2014/main" id="{AE9D7666-203A-4C74-88A5-6B8BD5F8A362}"/>
              </a:ext>
            </a:extLst>
          </p:cNvPr>
          <p:cNvSpPr/>
          <p:nvPr/>
        </p:nvSpPr>
        <p:spPr bwMode="auto">
          <a:xfrm>
            <a:off x="651958" y="4828782"/>
            <a:ext cx="1126265" cy="654487"/>
          </a:xfrm>
          <a:prstGeom prst="borderCallout1">
            <a:avLst>
              <a:gd name="adj1" fmla="val -4212"/>
              <a:gd name="adj2" fmla="val 40898"/>
              <a:gd name="adj3" fmla="val -51852"/>
              <a:gd name="adj4" fmla="val 10199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4" name="吹き出し: 線 23">
            <a:extLst>
              <a:ext uri="{FF2B5EF4-FFF2-40B4-BE49-F238E27FC236}">
                <a16:creationId xmlns="" xmlns:a16="http://schemas.microsoft.com/office/drawing/2014/main" id="{8F98B97F-E0F5-4481-ABA5-B9E1DC16B30E}"/>
              </a:ext>
            </a:extLst>
          </p:cNvPr>
          <p:cNvSpPr/>
          <p:nvPr/>
        </p:nvSpPr>
        <p:spPr bwMode="auto">
          <a:xfrm>
            <a:off x="7610404" y="4943156"/>
            <a:ext cx="1047594" cy="422978"/>
          </a:xfrm>
          <a:prstGeom prst="borderCallout1">
            <a:avLst>
              <a:gd name="adj1" fmla="val -4212"/>
              <a:gd name="adj2" fmla="val 40898"/>
              <a:gd name="adj3" fmla="val -83527"/>
              <a:gd name="adj4" fmla="val 1958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784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4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Ratio of Valid Responses*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621455"/>
              </p:ext>
            </p:extLst>
          </p:nvPr>
        </p:nvGraphicFramePr>
        <p:xfrm>
          <a:off x="467544" y="1467872"/>
          <a:ext cx="8229600" cy="15290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6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08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Tabulation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the industrial classification</a:t>
                      </a:r>
                    </a:p>
                    <a:p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(Tabulation of establishments)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94.5%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95.7%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1.2%pt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Tabulation related to accounting matters</a:t>
                      </a:r>
                    </a:p>
                    <a:p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(Tabulation of enterprises,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7.0%pt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23528" y="3449743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rise of 7.0% points in the tabulation related to accounting matters, it is thought that the influence by performing the Cold-Deck Imputation from the </a:t>
            </a:r>
            <a:r>
              <a:rPr lang="en-US" altLang="ja-JP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information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great.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5282020"/>
            <a:ext cx="5112568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“Valid responses” include imputed values. </a:t>
            </a:r>
          </a:p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“Ratio of valid responses (%)” = Number of objects obtained valid responses</a:t>
            </a: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÷</a:t>
            </a:r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objects for aggregation x 100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図表 7"/>
          <p:cNvGraphicFramePr/>
          <p:nvPr>
            <p:extLst>
              <p:ext uri="{D42A27DB-BD31-4B8C-83A1-F6EECF244321}">
                <p14:modId xmlns:p14="http://schemas.microsoft.com/office/powerpoint/2010/main" val="4208244029"/>
              </p:ext>
            </p:extLst>
          </p:nvPr>
        </p:nvGraphicFramePr>
        <p:xfrm>
          <a:off x="4355976" y="3283189"/>
          <a:ext cx="4680519" cy="331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725899" y="6426389"/>
            <a:ext cx="2133600" cy="457200"/>
          </a:xfrm>
        </p:spPr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1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Response Rate by the Internet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615656"/>
              </p:ext>
            </p:extLst>
          </p:nvPr>
        </p:nvGraphicFramePr>
        <p:xfrm>
          <a:off x="467544" y="1596400"/>
          <a:ext cx="8229600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6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08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 by enumerators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 by direct mailing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13.9%pt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39095" y="3068960"/>
            <a:ext cx="8409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2012 EC-BA, online response 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apply to the “Survey by enumerators.”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2016 EC-BA, online response was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at all establishments.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“Survey by direct mailing,” it was a rise of 13.9% points due to accumulation of know-how from the previous survey and recommendation of responses by the internet.  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437112"/>
            <a:ext cx="1987750" cy="2159747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2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82724"/>
            <a:ext cx="8229600" cy="113982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altLang="ja-JP" sz="4000" dirty="0"/>
              <a:t>The Others</a:t>
            </a:r>
            <a:endParaRPr kumimoji="1" lang="ja-JP" altLang="en-US" sz="4000" dirty="0"/>
          </a:p>
        </p:txBody>
      </p:sp>
      <p:graphicFrame>
        <p:nvGraphicFramePr>
          <p:cNvPr id="5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930892"/>
              </p:ext>
            </p:extLst>
          </p:nvPr>
        </p:nvGraphicFramePr>
        <p:xfrm>
          <a:off x="457200" y="2102959"/>
          <a:ext cx="8229600" cy="6705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06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94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0387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EC-BA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Tabulation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establishments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4.3%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-1.2%pt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265770"/>
              </p:ext>
            </p:extLst>
          </p:nvPr>
        </p:nvGraphicFramePr>
        <p:xfrm>
          <a:off x="457200" y="4746848"/>
          <a:ext cx="8229600" cy="914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06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425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2352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Sales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(Trillion yen)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Imputation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(Trillion yen)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imputation in sales (%)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1264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Tabulation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enterprises, etc.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1,625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kumimoji="1" lang="ja-JP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 bwMode="auto">
          <a:xfrm>
            <a:off x="457200" y="1448770"/>
            <a:ext cx="7704856" cy="5082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457200" y="4072875"/>
            <a:ext cx="7704856" cy="50825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237" y="4109010"/>
            <a:ext cx="5368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on sales by imputation of the Cold-Deck</a:t>
            </a:r>
            <a:endParaRPr kumimoji="1"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1511684"/>
            <a:ext cx="7132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of establishments that did not respond industrial classification</a:t>
            </a:r>
            <a:endParaRPr kumimoji="1"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544" y="3214717"/>
            <a:ext cx="8186857" cy="646331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list of establishments by continuous conducting of the Economic 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convenience by introducing the online 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6034" y="5733256"/>
            <a:ext cx="6269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ratio of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Cold-Deck imputation to total sales was 2.3%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5237" y="2915652"/>
            <a:ext cx="207620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Factor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2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568952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/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/>
              <a:t>Economic Census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/>
              <a:t>Efforts to Enhance the Quality of the EC-BA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/>
              <a:t>Results of the Efforts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sz="4400" b="1" dirty="0"/>
              <a:t>For the Next Survey</a:t>
            </a:r>
            <a:endParaRPr kumimoji="1" lang="ja-JP" altLang="en-US" sz="44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42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New EC-BF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8" y="683404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conducted in FY2019</a:t>
            </a:r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2527517"/>
              </p:ext>
            </p:extLst>
          </p:nvPr>
        </p:nvGraphicFramePr>
        <p:xfrm>
          <a:off x="251520" y="2038125"/>
          <a:ext cx="6264696" cy="2254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横巻き 5"/>
          <p:cNvSpPr/>
          <p:nvPr/>
        </p:nvSpPr>
        <p:spPr bwMode="auto">
          <a:xfrm>
            <a:off x="5868144" y="2095689"/>
            <a:ext cx="2520280" cy="1324745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dirty="0">
                <a:latin typeface="Arial" charset="0"/>
                <a:cs typeface="Angsana New" pitchFamily="18" charset="-34"/>
              </a:rPr>
              <a:t>List of establishments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452852" y="2758061"/>
            <a:ext cx="1832241" cy="68523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731" y="4653864"/>
            <a:ext cx="7436693" cy="145971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67544" y="1308025"/>
            <a:ext cx="1366080" cy="369332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New Idea 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4680" y="1741736"/>
            <a:ext cx="829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Establishments from the </a:t>
            </a:r>
            <a:r>
              <a:rPr kumimoji="1" lang="en-US" altLang="ja-JP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 Number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additionally posted to the List.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4221088"/>
            <a:ext cx="6308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 period will be leveled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2 months to 10 months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7938443" y="2765358"/>
            <a:ext cx="899961" cy="1237856"/>
            <a:chOff x="0" y="0"/>
            <a:chExt cx="1014262" cy="1204705"/>
          </a:xfrm>
        </p:grpSpPr>
        <p:grpSp>
          <p:nvGrpSpPr>
            <p:cNvPr id="15" name="グループ化 14"/>
            <p:cNvGrpSpPr>
              <a:grpSpLocks noChangeAspect="1"/>
            </p:cNvGrpSpPr>
            <p:nvPr/>
          </p:nvGrpSpPr>
          <p:grpSpPr>
            <a:xfrm>
              <a:off x="0" y="0"/>
              <a:ext cx="995914" cy="963581"/>
              <a:chOff x="0" y="0"/>
              <a:chExt cx="640111" cy="619328"/>
            </a:xfrm>
          </p:grpSpPr>
          <p:pic>
            <p:nvPicPr>
              <p:cNvPr id="17" name="Picture 2" descr="D:\user\005404\Desktop\office_a25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40111" cy="6193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2" descr="J:\00 事業所母集団ＤＢ\☆ 次期ＤＢ検討\パワポ素材\地図.jpg"/>
              <p:cNvPicPr>
                <a:picLocks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916" y="83970"/>
                <a:ext cx="155448" cy="205740"/>
              </a:xfrm>
              <a:prstGeom prst="rect">
                <a:avLst/>
              </a:prstGeom>
              <a:noFill/>
              <a:scene3d>
                <a:camera prst="orthographicFront">
                  <a:rot lat="0" lon="0" rev="600000"/>
                </a:camera>
                <a:lightRig rig="threePt" dir="t"/>
              </a:scene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6" name="テキスト ボックス 31"/>
            <p:cNvSpPr txBox="1"/>
            <p:nvPr/>
          </p:nvSpPr>
          <p:spPr>
            <a:xfrm>
              <a:off x="0" y="957589"/>
              <a:ext cx="1014262" cy="247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0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enumerator</a:t>
              </a:r>
              <a:endPara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419872" y="610501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New EC-BF, the questionnaires are distributed only to the newly grasped establishments because the main aim of </a:t>
            </a:r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EC-BF</a:t>
            </a:r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maintenance of a </a:t>
            </a:r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establishments for the next EC-BA.</a:t>
            </a:r>
            <a:endParaRPr kumimoji="1"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左大かっこ 21"/>
          <p:cNvSpPr/>
          <p:nvPr/>
        </p:nvSpPr>
        <p:spPr bwMode="auto">
          <a:xfrm>
            <a:off x="3407133" y="6164020"/>
            <a:ext cx="45719" cy="609363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3" name="右大かっこ 22"/>
          <p:cNvSpPr/>
          <p:nvPr/>
        </p:nvSpPr>
        <p:spPr bwMode="auto">
          <a:xfrm>
            <a:off x="8604448" y="6164019"/>
            <a:ext cx="45719" cy="609363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44008" y="3508628"/>
            <a:ext cx="3278154" cy="64633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the List at the time of the investigation, enumerators grasp the activity status based on the appearance of the establishments.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36105" y="6491660"/>
            <a:ext cx="2133600" cy="457200"/>
          </a:xfrm>
        </p:spPr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sp>
        <p:nvSpPr>
          <p:cNvPr id="21" name="四角形吹き出し 20"/>
          <p:cNvSpPr/>
          <p:nvPr/>
        </p:nvSpPr>
        <p:spPr bwMode="auto">
          <a:xfrm>
            <a:off x="4644008" y="3556606"/>
            <a:ext cx="3278154" cy="559296"/>
          </a:xfrm>
          <a:prstGeom prst="wedgeRectCallout">
            <a:avLst>
              <a:gd name="adj1" fmla="val 54609"/>
              <a:gd name="adj2" fmla="val -4365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10403" y="3064638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New Addition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352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21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03729"/>
            <a:ext cx="3586557" cy="24615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Register Statistics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260" y="1401135"/>
            <a:ext cx="879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try to publish the “</a:t>
            </a:r>
            <a:r>
              <a:rPr lang="en-US" altLang="ja-JP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Statistics*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covering all industries at the same point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55976" y="69269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in FY2020</a:t>
            </a: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075849068"/>
              </p:ext>
            </p:extLst>
          </p:nvPr>
        </p:nvGraphicFramePr>
        <p:xfrm>
          <a:off x="638162" y="3717032"/>
          <a:ext cx="3528392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187624" y="2773748"/>
            <a:ext cx="27085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Establishment Frame </a:t>
            </a:r>
          </a:p>
          <a:p>
            <a:r>
              <a:rPr lang="en-US" altLang="ja-JP" dirty="0"/>
              <a:t>Database</a:t>
            </a:r>
          </a:p>
          <a:p>
            <a:r>
              <a:rPr kumimoji="1" lang="en-US" altLang="ja-JP" dirty="0"/>
              <a:t>(Business Register)</a:t>
            </a:r>
            <a:endParaRPr kumimoji="1" lang="ja-JP" altLang="en-US" dirty="0"/>
          </a:p>
        </p:txBody>
      </p:sp>
      <p:sp>
        <p:nvSpPr>
          <p:cNvPr id="9" name="山形 8"/>
          <p:cNvSpPr/>
          <p:nvPr/>
        </p:nvSpPr>
        <p:spPr bwMode="auto">
          <a:xfrm>
            <a:off x="4782691" y="4312146"/>
            <a:ext cx="484632" cy="999728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0" name="山形 9"/>
          <p:cNvSpPr/>
          <p:nvPr/>
        </p:nvSpPr>
        <p:spPr bwMode="auto">
          <a:xfrm>
            <a:off x="4283968" y="4301480"/>
            <a:ext cx="484632" cy="999728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4260" y="1844824"/>
            <a:ext cx="8608051" cy="646331"/>
          </a:xfrm>
          <a:prstGeom prst="rect">
            <a:avLst/>
          </a:prstGeom>
          <a:noFill/>
          <a:ln w="15875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kumimoji="1" lang="en-US" altLang="ja-JP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Statistics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from the Establishment Frame Database.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will be updated by the other surveys, for making it at the same point of time in all.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2723" y="6139477"/>
            <a:ext cx="1424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Values updated by the other surveys</a:t>
            </a:r>
            <a:endParaRPr kumimoji="1" lang="ja-JP" altLang="en-US" sz="12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3123560" y="4149080"/>
            <a:ext cx="899998" cy="899996"/>
            <a:chOff x="2501245" y="514007"/>
            <a:chExt cx="899998" cy="899996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5" name="円/楕円 14"/>
            <p:cNvSpPr/>
            <p:nvPr/>
          </p:nvSpPr>
          <p:spPr>
            <a:xfrm>
              <a:off x="2501245" y="514007"/>
              <a:ext cx="899998" cy="89999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53018"/>
                <a:satOff val="-3517"/>
                <a:lumOff val="-737"/>
                <a:alphaOff val="0"/>
              </a:schemeClr>
            </a:fillRef>
            <a:effectRef idx="0">
              <a:schemeClr val="accent3">
                <a:hueOff val="-853018"/>
                <a:satOff val="-3517"/>
                <a:lumOff val="-7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円/楕円 4"/>
            <p:cNvSpPr/>
            <p:nvPr/>
          </p:nvSpPr>
          <p:spPr>
            <a:xfrm>
              <a:off x="2633047" y="694599"/>
              <a:ext cx="636394" cy="519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100" dirty="0" err="1"/>
                <a:t>A</a:t>
              </a:r>
              <a:r>
                <a:rPr kumimoji="1" lang="en-US" altLang="ja-JP" sz="1100" kern="1200" dirty="0" err="1"/>
                <a:t>dmini-strative</a:t>
              </a:r>
              <a:r>
                <a:rPr kumimoji="1" lang="en-US" altLang="ja-JP" sz="1100" kern="1200" dirty="0"/>
                <a:t> data sources</a:t>
              </a:r>
              <a:endParaRPr kumimoji="1" lang="ja-JP" altLang="en-US" sz="1100" kern="1200" dirty="0"/>
            </a:p>
          </p:txBody>
        </p:sp>
      </p:grpSp>
      <p:graphicFrame>
        <p:nvGraphicFramePr>
          <p:cNvPr id="55" name="グラフ 54"/>
          <p:cNvGraphicFramePr/>
          <p:nvPr>
            <p:extLst>
              <p:ext uri="{D42A27DB-BD31-4B8C-83A1-F6EECF244321}">
                <p14:modId xmlns:p14="http://schemas.microsoft.com/office/powerpoint/2010/main" val="965914438"/>
              </p:ext>
            </p:extLst>
          </p:nvPr>
        </p:nvGraphicFramePr>
        <p:xfrm>
          <a:off x="5353174" y="3516318"/>
          <a:ext cx="3501886" cy="2534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6" name="線吹き出し 1 (枠付き) 55"/>
          <p:cNvSpPr/>
          <p:nvPr/>
        </p:nvSpPr>
        <p:spPr bwMode="auto">
          <a:xfrm>
            <a:off x="4768600" y="6165304"/>
            <a:ext cx="1392909" cy="612648"/>
          </a:xfrm>
          <a:prstGeom prst="borderCallout1">
            <a:avLst>
              <a:gd name="adj1" fmla="val 18750"/>
              <a:gd name="adj2" fmla="val -8333"/>
              <a:gd name="adj3" fmla="val -132794"/>
              <a:gd name="adj4" fmla="val -21315"/>
            </a:avLst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14956" y="2605922"/>
            <a:ext cx="4040104" cy="6001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*”Register Statistics” means the statistics aggregated </a:t>
            </a:r>
            <a:r>
              <a:rPr lang="ja-JP" altLang="en-US" sz="1100" dirty="0"/>
              <a:t>　　</a:t>
            </a:r>
            <a:endParaRPr lang="en-US" altLang="ja-JP" sz="1100" dirty="0"/>
          </a:p>
          <a:p>
            <a:r>
              <a:rPr lang="ja-JP" altLang="en-US" sz="1100" dirty="0"/>
              <a:t>　</a:t>
            </a:r>
            <a:r>
              <a:rPr lang="en-US" altLang="ja-JP" sz="1100" dirty="0"/>
              <a:t>by using the data extracted from the Establishment </a:t>
            </a:r>
          </a:p>
          <a:p>
            <a:r>
              <a:rPr lang="ja-JP" altLang="en-US" sz="1100" dirty="0"/>
              <a:t>　</a:t>
            </a:r>
            <a:r>
              <a:rPr lang="en-US" altLang="ja-JP" sz="1100" dirty="0"/>
              <a:t>Frame Database.</a:t>
            </a:r>
            <a:endParaRPr kumimoji="1" lang="ja-JP" altLang="en-US" sz="11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13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  <p:bldGraphic spid="55" grpId="0">
        <p:bldAsOne/>
      </p:bldGraphic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712968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Enhance the Quality of the EC-BA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the Efforts 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Next Survey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 bwMode="auto">
          <a:xfrm>
            <a:off x="1691680" y="4230414"/>
            <a:ext cx="5486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algn="ctr"/>
            <a:r>
              <a:rPr lang="en-US" altLang="ja-JP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ja-JP" alt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図プレースホルダ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1" b="4391"/>
          <a:stretch>
            <a:fillRect/>
          </a:stretch>
        </p:blipFill>
        <p:spPr bwMode="auto">
          <a:xfrm>
            <a:off x="1623956" y="764704"/>
            <a:ext cx="5756356" cy="347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827584" y="4833398"/>
            <a:ext cx="7344816" cy="1323439"/>
          </a:xfrm>
          <a:prstGeom prst="rect">
            <a:avLst/>
          </a:prstGeom>
          <a:noFill/>
          <a:ln w="15875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Bureau, 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government office of the Ministry of Internal Affairs and Communications, 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19-1, Wakamatsu-</a:t>
            </a:r>
            <a:r>
              <a:rPr lang="en-US" altLang="ja-JP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Shinjuku-</a:t>
            </a:r>
            <a:r>
              <a:rPr lang="en-US" altLang="ja-JP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Tokyo 162-8668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 on Statistics Bureau (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http://www.stat.go.jp/english/index.html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on the Economic Census (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http://www.stat.go.jp/english/data/e-census.html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20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71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2457083998"/>
              </p:ext>
            </p:extLst>
          </p:nvPr>
        </p:nvGraphicFramePr>
        <p:xfrm>
          <a:off x="848272" y="1400872"/>
          <a:ext cx="78488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48272" y="3284984"/>
            <a:ext cx="2436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Establishment </a:t>
            </a:r>
          </a:p>
          <a:p>
            <a:r>
              <a:rPr lang="en-US" altLang="ja-JP" dirty="0"/>
              <a:t>Frame </a:t>
            </a:r>
          </a:p>
          <a:p>
            <a:r>
              <a:rPr lang="en-US" altLang="ja-JP" dirty="0"/>
              <a:t>Database</a:t>
            </a:r>
          </a:p>
          <a:p>
            <a:r>
              <a:rPr kumimoji="1" lang="en-US" altLang="ja-JP" dirty="0"/>
              <a:t>(Business Register)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 bwMode="auto">
          <a:xfrm>
            <a:off x="4067944" y="2924944"/>
            <a:ext cx="3672408" cy="180020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15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676456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Enhance the Quality of the EC-BA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the Efforts 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Next Survey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1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995"/>
            <a:ext cx="8229600" cy="1143000"/>
          </a:xfrm>
        </p:spPr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図表 15"/>
          <p:cNvGraphicFramePr/>
          <p:nvPr>
            <p:extLst>
              <p:ext uri="{D42A27DB-BD31-4B8C-83A1-F6EECF244321}">
                <p14:modId xmlns:p14="http://schemas.microsoft.com/office/powerpoint/2010/main" val="3030736149"/>
              </p:ext>
            </p:extLst>
          </p:nvPr>
        </p:nvGraphicFramePr>
        <p:xfrm>
          <a:off x="-828600" y="1484784"/>
          <a:ext cx="60960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3059832" y="3681839"/>
            <a:ext cx="3900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To clarify the basic structure of</a:t>
            </a:r>
          </a:p>
          <a:p>
            <a:r>
              <a:rPr kumimoji="1" lang="en-US" altLang="ja-JP" dirty="0"/>
              <a:t>establishments and </a:t>
            </a:r>
            <a:r>
              <a:rPr kumimoji="1" lang="en-US" altLang="ja-JP" dirty="0" smtClean="0"/>
              <a:t>enterprises.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87264" y="4881934"/>
            <a:ext cx="3945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To clarify the condition of </a:t>
            </a:r>
            <a:r>
              <a:rPr kumimoji="1" lang="en-US" altLang="ja-JP" dirty="0" smtClean="0"/>
              <a:t>economic </a:t>
            </a:r>
            <a:r>
              <a:rPr kumimoji="1" lang="en-US" altLang="ja-JP" dirty="0"/>
              <a:t>activity of establishments and </a:t>
            </a:r>
            <a:r>
              <a:rPr kumimoji="1" lang="en-US" altLang="ja-JP" dirty="0" smtClean="0"/>
              <a:t>enterprises.</a:t>
            </a:r>
            <a:endParaRPr kumimoji="1" lang="ja-JP" altLang="en-US" dirty="0"/>
          </a:p>
        </p:txBody>
      </p:sp>
      <p:sp>
        <p:nvSpPr>
          <p:cNvPr id="19" name="雲形吹き出し 18"/>
          <p:cNvSpPr/>
          <p:nvPr/>
        </p:nvSpPr>
        <p:spPr bwMode="auto">
          <a:xfrm>
            <a:off x="5527060" y="1506635"/>
            <a:ext cx="2762566" cy="1655297"/>
          </a:xfrm>
          <a:prstGeom prst="cloudCallout">
            <a:avLst>
              <a:gd name="adj1" fmla="val -54567"/>
              <a:gd name="adj2" fmla="val 7907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0" name="雲形吹き出し 19"/>
          <p:cNvSpPr/>
          <p:nvPr/>
        </p:nvSpPr>
        <p:spPr bwMode="auto">
          <a:xfrm>
            <a:off x="6876256" y="3510572"/>
            <a:ext cx="2140575" cy="1835489"/>
          </a:xfrm>
          <a:prstGeom prst="cloudCallout">
            <a:avLst>
              <a:gd name="adj1" fmla="val -118168"/>
              <a:gd name="adj2" fmla="val 2159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84747" y="1932278"/>
            <a:ext cx="23762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“Address,” “Name,” </a:t>
            </a:r>
          </a:p>
          <a:p>
            <a:r>
              <a:rPr kumimoji="1" lang="en-US" altLang="ja-JP" sz="1400" dirty="0"/>
              <a:t>“Number of employees,” </a:t>
            </a:r>
          </a:p>
          <a:p>
            <a:r>
              <a:rPr lang="en-US" altLang="ja-JP" sz="1400" dirty="0"/>
              <a:t> </a:t>
            </a:r>
            <a:r>
              <a:rPr kumimoji="1" lang="en-US" altLang="ja-JP" sz="1400" dirty="0"/>
              <a:t>etc.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92280" y="3995893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“Sales,” </a:t>
            </a:r>
          </a:p>
          <a:p>
            <a:r>
              <a:rPr kumimoji="1" lang="en-US" altLang="ja-JP" sz="1400" dirty="0"/>
              <a:t>“Added Values,” </a:t>
            </a:r>
          </a:p>
          <a:p>
            <a:r>
              <a:rPr kumimoji="1" lang="en-US" altLang="ja-JP" sz="1400" dirty="0"/>
              <a:t>“Expenses,” </a:t>
            </a:r>
          </a:p>
          <a:p>
            <a:r>
              <a:rPr lang="en-US" altLang="ja-JP" sz="1400" dirty="0"/>
              <a:t> </a:t>
            </a:r>
            <a:r>
              <a:rPr kumimoji="1" lang="en-US" altLang="ja-JP" sz="1400" dirty="0"/>
              <a:t>etc.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24703" y="5998196"/>
            <a:ext cx="3824637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These are complete surveys of </a:t>
            </a:r>
          </a:p>
          <a:p>
            <a:r>
              <a:rPr kumimoji="1" lang="en-US" altLang="ja-JP" dirty="0"/>
              <a:t>a five-year </a:t>
            </a:r>
            <a:r>
              <a:rPr kumimoji="1" lang="en-US" altLang="ja-JP" dirty="0" smtClean="0"/>
              <a:t>cycle.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1264975" y="4702052"/>
            <a:ext cx="1800200" cy="129614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290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47770"/>
          </a:xfrm>
        </p:spPr>
        <p:txBody>
          <a:bodyPr anchor="ctr"/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Survey Objects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Establishments of individual proprietorships that fall under “Agriculture, Forestry and Fisheries” 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Establishments that fall under “Domestic services” in “Living-related and Personal services and Amusement services”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Establishments that fall under “Foreign governments and International agencies in Japan” in “Services,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n.e.c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6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6934"/>
            <a:ext cx="8352928" cy="1139825"/>
          </a:xfrm>
        </p:spPr>
        <p:txBody>
          <a:bodyPr/>
          <a:lstStyle/>
          <a:p>
            <a:r>
              <a:rPr kumimoji="1"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Utilization of the Economic Census</a:t>
            </a:r>
            <a:endParaRPr kumimoji="1" lang="ja-JP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873149"/>
              </p:ext>
            </p:extLst>
          </p:nvPr>
        </p:nvGraphicFramePr>
        <p:xfrm>
          <a:off x="457200" y="1412875"/>
          <a:ext cx="8229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68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Enhance the Quality of the EC-BA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the Efforts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Next Survey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7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56927"/>
            <a:ext cx="8229600" cy="1139825"/>
          </a:xfrm>
        </p:spPr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Survey Method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637436"/>
              </p:ext>
            </p:extLst>
          </p:nvPr>
        </p:nvGraphicFramePr>
        <p:xfrm>
          <a:off x="457200" y="1412875"/>
          <a:ext cx="8229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546712" y="6237312"/>
            <a:ext cx="491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*MIC shows Ministry</a:t>
            </a:r>
            <a:r>
              <a:rPr lang="ja-JP" altLang="en-US" sz="1200" dirty="0"/>
              <a:t> </a:t>
            </a:r>
            <a:r>
              <a:rPr lang="en-US" altLang="ja-JP" sz="1200" dirty="0"/>
              <a:t>of Internal Affairs and Communications</a:t>
            </a:r>
          </a:p>
          <a:p>
            <a:r>
              <a:rPr lang="en-US" altLang="ja-JP" sz="1200" dirty="0"/>
              <a:t>*METI shows Ministry of Economy, Trade and Industry 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19312" y="3587234"/>
            <a:ext cx="2086597" cy="369332"/>
          </a:xfrm>
          <a:prstGeom prst="rect">
            <a:avLst/>
          </a:prstGeom>
          <a:solidFill>
            <a:srgbClr val="D1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The 2016 EC-BA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76256" y="6468144"/>
            <a:ext cx="2133600" cy="457200"/>
          </a:xfrm>
        </p:spPr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ユーザー定義 4">
      <a:dk1>
        <a:sysClr val="windowText" lastClr="000000"/>
      </a:dk1>
      <a:lt1>
        <a:sysClr val="window" lastClr="FFFFFF"/>
      </a:lt1>
      <a:dk2>
        <a:srgbClr val="04617B"/>
      </a:dk2>
      <a:lt2>
        <a:srgbClr val="21B2C8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00"/>
      </a:folHlink>
    </a:clrScheme>
    <a:fontScheme name="Level">
      <a:majorFont>
        <a:latin typeface="Garamond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テーマ1">
  <a:themeElements>
    <a:clrScheme name="ユーザー定義 4">
      <a:dk1>
        <a:sysClr val="windowText" lastClr="000000"/>
      </a:dk1>
      <a:lt1>
        <a:sysClr val="window" lastClr="FFFFFF"/>
      </a:lt1>
      <a:dk2>
        <a:srgbClr val="04617B"/>
      </a:dk2>
      <a:lt2>
        <a:srgbClr val="21B2C8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00"/>
      </a:folHlink>
    </a:clrScheme>
    <a:fontScheme name="Level">
      <a:majorFont>
        <a:latin typeface="Garamond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1746</TotalTime>
  <Words>1376</Words>
  <Application>Microsoft Office PowerPoint</Application>
  <PresentationFormat>画面に合わせる (4:3)</PresentationFormat>
  <Paragraphs>273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20</vt:i4>
      </vt:variant>
    </vt:vector>
  </HeadingPairs>
  <TitlesOfParts>
    <vt:vector size="32" baseType="lpstr">
      <vt:lpstr>HG創英角ｺﾞｼｯｸUB</vt:lpstr>
      <vt:lpstr>ＭＳ Ｐゴシック</vt:lpstr>
      <vt:lpstr>ＭＳ ゴシック</vt:lpstr>
      <vt:lpstr>Angsana New</vt:lpstr>
      <vt:lpstr>Arial</vt:lpstr>
      <vt:lpstr>Calibri</vt:lpstr>
      <vt:lpstr>Garamond</vt:lpstr>
      <vt:lpstr>Times New Roman</vt:lpstr>
      <vt:lpstr>Verdana</vt:lpstr>
      <vt:lpstr>Wingdings</vt:lpstr>
      <vt:lpstr>テーマ1</vt:lpstr>
      <vt:lpstr>1_テーマ1</vt:lpstr>
      <vt:lpstr>Efforts to Enhance the Quality of the Economic Census in Japan - the Economic Census for Business Activity -</vt:lpstr>
      <vt:lpstr>Contents</vt:lpstr>
      <vt:lpstr>Introduction</vt:lpstr>
      <vt:lpstr>Contents</vt:lpstr>
      <vt:lpstr>Economic Census</vt:lpstr>
      <vt:lpstr>Outside the Survey Objects</vt:lpstr>
      <vt:lpstr>The Utilization of the Economic Census</vt:lpstr>
      <vt:lpstr>Contents</vt:lpstr>
      <vt:lpstr>Efforts on the Survey Method</vt:lpstr>
      <vt:lpstr>Efforts on the Aggregate Procedure</vt:lpstr>
      <vt:lpstr>Treatment of Consumption Tax</vt:lpstr>
      <vt:lpstr>Contents</vt:lpstr>
      <vt:lpstr>Response Rate</vt:lpstr>
      <vt:lpstr>Ratio of Valid Responses*</vt:lpstr>
      <vt:lpstr>Response Rate by the Internet</vt:lpstr>
      <vt:lpstr>The Others</vt:lpstr>
      <vt:lpstr>Contents</vt:lpstr>
      <vt:lpstr>New EC-BF</vt:lpstr>
      <vt:lpstr>Register Statistics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011545</dc:creator>
  <cp:lastModifiedBy>Administrator</cp:lastModifiedBy>
  <cp:revision>201</cp:revision>
  <cp:lastPrinted>2018-08-20T01:03:28Z</cp:lastPrinted>
  <dcterms:created xsi:type="dcterms:W3CDTF">2011-01-18T02:56:08Z</dcterms:created>
  <dcterms:modified xsi:type="dcterms:W3CDTF">2018-09-14T05:44:45Z</dcterms:modified>
</cp:coreProperties>
</file>